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20e19e1f6040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358a701a3245cb"/>
  </p:sldMasterIdLst>
  <p:sldIdLst>
    <p:sldId xmlns:r="http://schemas.openxmlformats.org/officeDocument/2006/relationships" id="256" r:id="R16870c4fdffa421f"/>
    <p:sldId xmlns:r="http://schemas.openxmlformats.org/officeDocument/2006/relationships" id="257" r:id="R4c8c5869acee47e6"/>
    <p:sldId xmlns:r="http://schemas.openxmlformats.org/officeDocument/2006/relationships" id="258" r:id="R047490915aa44f6c"/>
    <p:sldId xmlns:r="http://schemas.openxmlformats.org/officeDocument/2006/relationships" id="259" r:id="R083f6dea43f841e7"/>
    <p:sldId xmlns:r="http://schemas.openxmlformats.org/officeDocument/2006/relationships" id="260" r:id="Rbb48b93620c5499b"/>
    <p:sldId xmlns:r="http://schemas.openxmlformats.org/officeDocument/2006/relationships" id="261" r:id="Rf48456d537b94aa6"/>
    <p:sldId xmlns:r="http://schemas.openxmlformats.org/officeDocument/2006/relationships" id="262" r:id="R81469f41e39242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358a701a3245cb" /><Relationship Type="http://schemas.openxmlformats.org/officeDocument/2006/relationships/slide" Target="/ppt/slides/slide1.xml" Id="R16870c4fdffa421f" /><Relationship Type="http://schemas.openxmlformats.org/officeDocument/2006/relationships/slide" Target="/ppt/slides/slide2.xml" Id="R4c8c5869acee47e6" /><Relationship Type="http://schemas.openxmlformats.org/officeDocument/2006/relationships/slide" Target="/ppt/slides/slide3.xml" Id="R047490915aa44f6c" /><Relationship Type="http://schemas.openxmlformats.org/officeDocument/2006/relationships/slide" Target="/ppt/slides/slide4.xml" Id="R083f6dea43f841e7" /><Relationship Type="http://schemas.openxmlformats.org/officeDocument/2006/relationships/slide" Target="/ppt/slides/slide5.xml" Id="Rbb48b93620c5499b" /><Relationship Type="http://schemas.openxmlformats.org/officeDocument/2006/relationships/slide" Target="/ppt/slides/slide6.xml" Id="Rf48456d537b94aa6" /><Relationship Type="http://schemas.openxmlformats.org/officeDocument/2006/relationships/slide" Target="/ppt/slides/slide7.xml" Id="R81469f41e39242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71ca7181f948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3b27380ee74923" /><Relationship Type="http://schemas.openxmlformats.org/officeDocument/2006/relationships/theme" Target="/ppt/slideMasters/theme/theme1.xml" Id="Reba1b6d3f0a14f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3b27380ee749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4bfaa03454b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6c6544bca43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18ad9032c4a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96f1a401748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297d2ee0046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bd06e363248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d1d92ef184a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TEE INVEST AS ble etablert [år] og holder til i Holmedal.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2 571 910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16 796 661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19 823 505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EINAR ERIKSTAD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Dalsfjordvegen 3363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6982 Holmedal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tor_einar_erikstad@hotmail.com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915 028 985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TEE INVEST AS</a:t>
            </a:r>
          </a:p>
        </p:txBody>
      </p:sp>
    </p:spTree>
  </p:cSld>
  <p:clrMapOvr>
    <a:masterClrMapping xmlns:a="http://schemas.openxmlformats.org/drawingml/2006/main"/>
  </p:clrMapOvr>
</p:sld>
</file>