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0e5f99561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55bb4b1c94b74"/>
  </p:sldMasterIdLst>
  <p:sldIdLst>
    <p:sldId xmlns:r="http://schemas.openxmlformats.org/officeDocument/2006/relationships" id="256" r:id="R9b19c7eb27734d00"/>
    <p:sldId xmlns:r="http://schemas.openxmlformats.org/officeDocument/2006/relationships" id="257" r:id="R0a0dd5afb3004cae"/>
    <p:sldId xmlns:r="http://schemas.openxmlformats.org/officeDocument/2006/relationships" id="258" r:id="Rcdcea7dcb2634910"/>
    <p:sldId xmlns:r="http://schemas.openxmlformats.org/officeDocument/2006/relationships" id="259" r:id="Rf223e208c692450b"/>
    <p:sldId xmlns:r="http://schemas.openxmlformats.org/officeDocument/2006/relationships" id="260" r:id="R33cb2a601d994e43"/>
    <p:sldId xmlns:r="http://schemas.openxmlformats.org/officeDocument/2006/relationships" id="261" r:id="R364534de3894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55bb4b1c94b74" /><Relationship Type="http://schemas.openxmlformats.org/officeDocument/2006/relationships/slide" Target="/ppt/slides/slide1.xml" Id="R9b19c7eb27734d00" /><Relationship Type="http://schemas.openxmlformats.org/officeDocument/2006/relationships/slide" Target="/ppt/slides/slide2.xml" Id="R0a0dd5afb3004cae" /><Relationship Type="http://schemas.openxmlformats.org/officeDocument/2006/relationships/slide" Target="/ppt/slides/slide3.xml" Id="Rcdcea7dcb2634910" /><Relationship Type="http://schemas.openxmlformats.org/officeDocument/2006/relationships/slide" Target="/ppt/slides/slide4.xml" Id="Rf223e208c692450b" /><Relationship Type="http://schemas.openxmlformats.org/officeDocument/2006/relationships/slide" Target="/ppt/slides/slide5.xml" Id="R33cb2a601d994e43" /><Relationship Type="http://schemas.openxmlformats.org/officeDocument/2006/relationships/slide" Target="/ppt/slides/slide6.xml" Id="R364534de3894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19d687390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e2c6bf4a24206" /><Relationship Type="http://schemas.openxmlformats.org/officeDocument/2006/relationships/theme" Target="/ppt/slideMasters/theme/theme1.xml" Id="Rd842fb5ee72c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e2c6bf4a2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224e9e1ff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1c72b893e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4b4e3aee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890bce750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78439d4f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8ac95b930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 OG TRYGVE GOAS STIFTELSE TIL INNKJØP AV KUNST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OG TRYGVE GOAS STIFTELSE TIL INNKJØP AV KUNST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915 026 400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