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bb32a5a48f43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243a1b5ada4136"/>
  </p:sldMasterIdLst>
  <p:sldIdLst>
    <p:sldId xmlns:r="http://schemas.openxmlformats.org/officeDocument/2006/relationships" id="256" r:id="R639d5da4b7f640aa"/>
    <p:sldId xmlns:r="http://schemas.openxmlformats.org/officeDocument/2006/relationships" id="257" r:id="R294d01a781fc4af4"/>
    <p:sldId xmlns:r="http://schemas.openxmlformats.org/officeDocument/2006/relationships" id="258" r:id="Rda53233c28cb4d9e"/>
    <p:sldId xmlns:r="http://schemas.openxmlformats.org/officeDocument/2006/relationships" id="259" r:id="R6f5d31706e994341"/>
    <p:sldId xmlns:r="http://schemas.openxmlformats.org/officeDocument/2006/relationships" id="260" r:id="Rf2ba16fde164428d"/>
    <p:sldId xmlns:r="http://schemas.openxmlformats.org/officeDocument/2006/relationships" id="261" r:id="Rebef3206a7c048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243a1b5ada4136" /><Relationship Type="http://schemas.openxmlformats.org/officeDocument/2006/relationships/slide" Target="/ppt/slides/slide1.xml" Id="R639d5da4b7f640aa" /><Relationship Type="http://schemas.openxmlformats.org/officeDocument/2006/relationships/slide" Target="/ppt/slides/slide2.xml" Id="R294d01a781fc4af4" /><Relationship Type="http://schemas.openxmlformats.org/officeDocument/2006/relationships/slide" Target="/ppt/slides/slide3.xml" Id="Rda53233c28cb4d9e" /><Relationship Type="http://schemas.openxmlformats.org/officeDocument/2006/relationships/slide" Target="/ppt/slides/slide4.xml" Id="R6f5d31706e994341" /><Relationship Type="http://schemas.openxmlformats.org/officeDocument/2006/relationships/slide" Target="/ppt/slides/slide5.xml" Id="Rf2ba16fde164428d" /><Relationship Type="http://schemas.openxmlformats.org/officeDocument/2006/relationships/slide" Target="/ppt/slides/slide6.xml" Id="Rebef3206a7c048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0ca78ba994b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e84d04bd142c0" /><Relationship Type="http://schemas.openxmlformats.org/officeDocument/2006/relationships/theme" Target="/ppt/slideMasters/theme/theme1.xml" Id="R05d19a6db58d42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ee84d04bd142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1d00124c44f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20510f6f043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b70bea02f43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3e6b924c64b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64d0535a847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b993c5ba745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MARIT OG TRYGVE GOAS STIFTELSE TIL INNKJØP AV KUNST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 OG TRYGVE GOAS STIFTELSE TIL INNKJØP AV KUNST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 OG TRYGVE GOAS STIFTELSE TIL INNKJØP AV KUNST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 OG TRYGVE GOAS STIFTELSE TIL INNKJØP AV KUNST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 OG TRYGVE GOAS STIFTELSE TIL INNKJØP AV KUNST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 OG TRYGVE GOAS STIFTELSE TIL INNKJØP AV KUNST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Skjalgssons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915 026 400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 OG TRYGVE GOAS STIFTELSE TIL INNKJØP AV KUNST</a:t>
            </a:r>
          </a:p>
        </p:txBody>
      </p:sp>
    </p:spTree>
  </p:cSld>
  <p:clrMapOvr>
    <a:masterClrMapping xmlns:a="http://schemas.openxmlformats.org/drawingml/2006/main"/>
  </p:clrMapOvr>
</p:sld>
</file>