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78e128b98f4d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bfd28085c94634"/>
  </p:sldMasterIdLst>
  <p:sldIdLst>
    <p:sldId xmlns:r="http://schemas.openxmlformats.org/officeDocument/2006/relationships" id="256" r:id="Rb7c9b29ea4f140d3"/>
    <p:sldId xmlns:r="http://schemas.openxmlformats.org/officeDocument/2006/relationships" id="257" r:id="R25b3604c48bf4349"/>
    <p:sldId xmlns:r="http://schemas.openxmlformats.org/officeDocument/2006/relationships" id="258" r:id="Rb59188999f5a40d1"/>
    <p:sldId xmlns:r="http://schemas.openxmlformats.org/officeDocument/2006/relationships" id="259" r:id="R4409094d1284484f"/>
    <p:sldId xmlns:r="http://schemas.openxmlformats.org/officeDocument/2006/relationships" id="260" r:id="Rd205f3ffb8b24ad0"/>
    <p:sldId xmlns:r="http://schemas.openxmlformats.org/officeDocument/2006/relationships" id="261" r:id="R409985abbdad474d"/>
    <p:sldId xmlns:r="http://schemas.openxmlformats.org/officeDocument/2006/relationships" id="262" r:id="R86830cf8be114d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bfd28085c94634" /><Relationship Type="http://schemas.openxmlformats.org/officeDocument/2006/relationships/slide" Target="/ppt/slides/slide1.xml" Id="Rb7c9b29ea4f140d3" /><Relationship Type="http://schemas.openxmlformats.org/officeDocument/2006/relationships/slide" Target="/ppt/slides/slide2.xml" Id="R25b3604c48bf4349" /><Relationship Type="http://schemas.openxmlformats.org/officeDocument/2006/relationships/slide" Target="/ppt/slides/slide3.xml" Id="Rb59188999f5a40d1" /><Relationship Type="http://schemas.openxmlformats.org/officeDocument/2006/relationships/slide" Target="/ppt/slides/slide4.xml" Id="R4409094d1284484f" /><Relationship Type="http://schemas.openxmlformats.org/officeDocument/2006/relationships/slide" Target="/ppt/slides/slide5.xml" Id="Rd205f3ffb8b24ad0" /><Relationship Type="http://schemas.openxmlformats.org/officeDocument/2006/relationships/slide" Target="/ppt/slides/slide6.xml" Id="R409985abbdad474d" /><Relationship Type="http://schemas.openxmlformats.org/officeDocument/2006/relationships/slide" Target="/ppt/slides/slide7.xml" Id="R86830cf8be114d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41ccb8f58548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add5e7acd427b" /><Relationship Type="http://schemas.openxmlformats.org/officeDocument/2006/relationships/theme" Target="/ppt/slideMasters/theme/theme1.xml" Id="R98432cc3ca3042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7add5e7acd42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83ffd37f34d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a6a70baf94a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98cfa42a540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d60ce219241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b41ddf00e4e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895d0c2264c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abb6136cb48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BJERKVIK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BJERKVIK INVEST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7 746 453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9 283 193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11 195 243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BJERKVIK STEIN AKSEL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Steinsvikkroken 31C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5237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915 023 207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