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3408df14a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76d5fac3247c5"/>
  </p:sldMasterIdLst>
  <p:sldIdLst>
    <p:sldId xmlns:r="http://schemas.openxmlformats.org/officeDocument/2006/relationships" id="256" r:id="R420581707cda40b4"/>
    <p:sldId xmlns:r="http://schemas.openxmlformats.org/officeDocument/2006/relationships" id="257" r:id="R62acf03b6592430a"/>
    <p:sldId xmlns:r="http://schemas.openxmlformats.org/officeDocument/2006/relationships" id="258" r:id="Ref09a14143134b39"/>
    <p:sldId xmlns:r="http://schemas.openxmlformats.org/officeDocument/2006/relationships" id="259" r:id="Rd4bf54c1d49a4070"/>
    <p:sldId xmlns:r="http://schemas.openxmlformats.org/officeDocument/2006/relationships" id="260" r:id="R89fc12eb5c4e4774"/>
    <p:sldId xmlns:r="http://schemas.openxmlformats.org/officeDocument/2006/relationships" id="261" r:id="R6257ce71771f4623"/>
    <p:sldId xmlns:r="http://schemas.openxmlformats.org/officeDocument/2006/relationships" id="262" r:id="Rd67a7fbf0cb8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76d5fac3247c5" /><Relationship Type="http://schemas.openxmlformats.org/officeDocument/2006/relationships/slide" Target="/ppt/slides/slide1.xml" Id="R420581707cda40b4" /><Relationship Type="http://schemas.openxmlformats.org/officeDocument/2006/relationships/slide" Target="/ppt/slides/slide2.xml" Id="R62acf03b6592430a" /><Relationship Type="http://schemas.openxmlformats.org/officeDocument/2006/relationships/slide" Target="/ppt/slides/slide3.xml" Id="Ref09a14143134b39" /><Relationship Type="http://schemas.openxmlformats.org/officeDocument/2006/relationships/slide" Target="/ppt/slides/slide4.xml" Id="Rd4bf54c1d49a4070" /><Relationship Type="http://schemas.openxmlformats.org/officeDocument/2006/relationships/slide" Target="/ppt/slides/slide5.xml" Id="R89fc12eb5c4e4774" /><Relationship Type="http://schemas.openxmlformats.org/officeDocument/2006/relationships/slide" Target="/ppt/slides/slide6.xml" Id="R6257ce71771f4623" /><Relationship Type="http://schemas.openxmlformats.org/officeDocument/2006/relationships/slide" Target="/ppt/slides/slide7.xml" Id="Rd67a7fbf0cb8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5b8e97947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5a2e0516149ee" /><Relationship Type="http://schemas.openxmlformats.org/officeDocument/2006/relationships/theme" Target="/ppt/slideMasters/theme/theme1.xml" Id="Rba86935443f9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5a2e05161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1c94003f5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62413a4e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8fbe7b2a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0a31d1ac3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4f5cef57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ee20eb429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622a9d7c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