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bad4fcd21c4b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649b8f2b7564ed3"/>
  </p:sldMasterIdLst>
  <p:sldIdLst>
    <p:sldId xmlns:r="http://schemas.openxmlformats.org/officeDocument/2006/relationships" id="256" r:id="Ra0deb7e5833847aa"/>
    <p:sldId xmlns:r="http://schemas.openxmlformats.org/officeDocument/2006/relationships" id="257" r:id="R1a83a764b4c54606"/>
    <p:sldId xmlns:r="http://schemas.openxmlformats.org/officeDocument/2006/relationships" id="258" r:id="Ra5d5c487646b4c7b"/>
    <p:sldId xmlns:r="http://schemas.openxmlformats.org/officeDocument/2006/relationships" id="259" r:id="Rcb743f6b53c1431e"/>
    <p:sldId xmlns:r="http://schemas.openxmlformats.org/officeDocument/2006/relationships" id="260" r:id="R51ff5214c63b4934"/>
    <p:sldId xmlns:r="http://schemas.openxmlformats.org/officeDocument/2006/relationships" id="261" r:id="R076f318a50d247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9b8f2b7564ed3" /><Relationship Type="http://schemas.openxmlformats.org/officeDocument/2006/relationships/slide" Target="/ppt/slides/slide1.xml" Id="Ra0deb7e5833847aa" /><Relationship Type="http://schemas.openxmlformats.org/officeDocument/2006/relationships/slide" Target="/ppt/slides/slide2.xml" Id="R1a83a764b4c54606" /><Relationship Type="http://schemas.openxmlformats.org/officeDocument/2006/relationships/slide" Target="/ppt/slides/slide3.xml" Id="Ra5d5c487646b4c7b" /><Relationship Type="http://schemas.openxmlformats.org/officeDocument/2006/relationships/slide" Target="/ppt/slides/slide4.xml" Id="Rcb743f6b53c1431e" /><Relationship Type="http://schemas.openxmlformats.org/officeDocument/2006/relationships/slide" Target="/ppt/slides/slide5.xml" Id="R51ff5214c63b4934" /><Relationship Type="http://schemas.openxmlformats.org/officeDocument/2006/relationships/slide" Target="/ppt/slides/slide6.xml" Id="R076f318a50d247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2af55d0e8943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4ac3f7b3e479d" /><Relationship Type="http://schemas.openxmlformats.org/officeDocument/2006/relationships/theme" Target="/ppt/slideMasters/theme/theme1.xml" Id="R71234388f50948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04ac3f7b3e47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38a2ea3ed41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0413767dd411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2ef7457fb41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3454dc58294c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3ecd6706942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e2f7dbd1e34d6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