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606a5dea9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cfc91492b41ec"/>
  </p:sldMasterIdLst>
  <p:sldIdLst>
    <p:sldId xmlns:r="http://schemas.openxmlformats.org/officeDocument/2006/relationships" id="256" r:id="R335d322f902f43a0"/>
    <p:sldId xmlns:r="http://schemas.openxmlformats.org/officeDocument/2006/relationships" id="257" r:id="Rbe155571c8874773"/>
    <p:sldId xmlns:r="http://schemas.openxmlformats.org/officeDocument/2006/relationships" id="258" r:id="Rc285cba0a43f4acb"/>
    <p:sldId xmlns:r="http://schemas.openxmlformats.org/officeDocument/2006/relationships" id="259" r:id="R2d61f6941c2245c0"/>
    <p:sldId xmlns:r="http://schemas.openxmlformats.org/officeDocument/2006/relationships" id="260" r:id="Rabd4f7864c0b49b6"/>
    <p:sldId xmlns:r="http://schemas.openxmlformats.org/officeDocument/2006/relationships" id="261" r:id="R1cab426a27a548c5"/>
    <p:sldId xmlns:r="http://schemas.openxmlformats.org/officeDocument/2006/relationships" id="262" r:id="R7c863bfc8f9c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cfc91492b41ec" /><Relationship Type="http://schemas.openxmlformats.org/officeDocument/2006/relationships/slide" Target="/ppt/slides/slide1.xml" Id="R335d322f902f43a0" /><Relationship Type="http://schemas.openxmlformats.org/officeDocument/2006/relationships/slide" Target="/ppt/slides/slide2.xml" Id="Rbe155571c8874773" /><Relationship Type="http://schemas.openxmlformats.org/officeDocument/2006/relationships/slide" Target="/ppt/slides/slide3.xml" Id="Rc285cba0a43f4acb" /><Relationship Type="http://schemas.openxmlformats.org/officeDocument/2006/relationships/slide" Target="/ppt/slides/slide4.xml" Id="R2d61f6941c2245c0" /><Relationship Type="http://schemas.openxmlformats.org/officeDocument/2006/relationships/slide" Target="/ppt/slides/slide5.xml" Id="Rabd4f7864c0b49b6" /><Relationship Type="http://schemas.openxmlformats.org/officeDocument/2006/relationships/slide" Target="/ppt/slides/slide6.xml" Id="R1cab426a27a548c5" /><Relationship Type="http://schemas.openxmlformats.org/officeDocument/2006/relationships/slide" Target="/ppt/slides/slide7.xml" Id="R7c863bfc8f9c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7baf50401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1c3fd61d4db7" /><Relationship Type="http://schemas.openxmlformats.org/officeDocument/2006/relationships/theme" Target="/ppt/slideMasters/theme/theme1.xml" Id="R2768386cb959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11c3fd61d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1a0deede48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3ad400f1e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8b173da3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c91454d08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15778b56e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bb7bbb8d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491d527e2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CONSULTANT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53 440 592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 –  66,3 %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HANNEVIK CHRISTER YOO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ANDERS NYGAARD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915 008 070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