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b92fd6a19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79d11b4b943b8"/>
  </p:sldMasterIdLst>
  <p:sldIdLst>
    <p:sldId xmlns:r="http://schemas.openxmlformats.org/officeDocument/2006/relationships" id="256" r:id="Re87e2c6bdb404fba"/>
    <p:sldId xmlns:r="http://schemas.openxmlformats.org/officeDocument/2006/relationships" id="257" r:id="Rb018112ec2794acd"/>
    <p:sldId xmlns:r="http://schemas.openxmlformats.org/officeDocument/2006/relationships" id="258" r:id="R8eec81119edf40c7"/>
    <p:sldId xmlns:r="http://schemas.openxmlformats.org/officeDocument/2006/relationships" id="259" r:id="Rc380db3c6bce4f55"/>
    <p:sldId xmlns:r="http://schemas.openxmlformats.org/officeDocument/2006/relationships" id="260" r:id="Rbb4715b0f63a465d"/>
    <p:sldId xmlns:r="http://schemas.openxmlformats.org/officeDocument/2006/relationships" id="261" r:id="Rd57a84bd5fb44487"/>
    <p:sldId xmlns:r="http://schemas.openxmlformats.org/officeDocument/2006/relationships" id="262" r:id="R067b0b743d8a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79d11b4b943b8" /><Relationship Type="http://schemas.openxmlformats.org/officeDocument/2006/relationships/slide" Target="/ppt/slides/slide1.xml" Id="Re87e2c6bdb404fba" /><Relationship Type="http://schemas.openxmlformats.org/officeDocument/2006/relationships/slide" Target="/ppt/slides/slide2.xml" Id="Rb018112ec2794acd" /><Relationship Type="http://schemas.openxmlformats.org/officeDocument/2006/relationships/slide" Target="/ppt/slides/slide3.xml" Id="R8eec81119edf40c7" /><Relationship Type="http://schemas.openxmlformats.org/officeDocument/2006/relationships/slide" Target="/ppt/slides/slide4.xml" Id="Rc380db3c6bce4f55" /><Relationship Type="http://schemas.openxmlformats.org/officeDocument/2006/relationships/slide" Target="/ppt/slides/slide5.xml" Id="Rbb4715b0f63a465d" /><Relationship Type="http://schemas.openxmlformats.org/officeDocument/2006/relationships/slide" Target="/ppt/slides/slide6.xml" Id="Rd57a84bd5fb44487" /><Relationship Type="http://schemas.openxmlformats.org/officeDocument/2006/relationships/slide" Target="/ppt/slides/slide7.xml" Id="R067b0b743d8a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7e95ac3e4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5c7c2f3645e4" /><Relationship Type="http://schemas.openxmlformats.org/officeDocument/2006/relationships/theme" Target="/ppt/slideMasters/theme/theme1.xml" Id="R2c17f3fa22dc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45c7c2f36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bc52a509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c4362e61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667b6171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249575d9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abff7ec71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ffc0558e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9b7ab2d89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