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08bdb7acfb4c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b5f24e663e4cd2"/>
  </p:sldMasterIdLst>
  <p:sldIdLst>
    <p:sldId xmlns:r="http://schemas.openxmlformats.org/officeDocument/2006/relationships" id="256" r:id="R0ad1da274d444c4d"/>
    <p:sldId xmlns:r="http://schemas.openxmlformats.org/officeDocument/2006/relationships" id="257" r:id="R6a03a5ab460a470c"/>
    <p:sldId xmlns:r="http://schemas.openxmlformats.org/officeDocument/2006/relationships" id="258" r:id="Rb3bf2dbed3a74a7f"/>
    <p:sldId xmlns:r="http://schemas.openxmlformats.org/officeDocument/2006/relationships" id="259" r:id="R81ae027978e342d6"/>
    <p:sldId xmlns:r="http://schemas.openxmlformats.org/officeDocument/2006/relationships" id="260" r:id="R56156ca9a4ba406d"/>
    <p:sldId xmlns:r="http://schemas.openxmlformats.org/officeDocument/2006/relationships" id="261" r:id="R8dd3837cba1b49a7"/>
    <p:sldId xmlns:r="http://schemas.openxmlformats.org/officeDocument/2006/relationships" id="262" r:id="Rb6fac296e8344c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b5f24e663e4cd2" /><Relationship Type="http://schemas.openxmlformats.org/officeDocument/2006/relationships/slide" Target="/ppt/slides/slide1.xml" Id="R0ad1da274d444c4d" /><Relationship Type="http://schemas.openxmlformats.org/officeDocument/2006/relationships/slide" Target="/ppt/slides/slide2.xml" Id="R6a03a5ab460a470c" /><Relationship Type="http://schemas.openxmlformats.org/officeDocument/2006/relationships/slide" Target="/ppt/slides/slide3.xml" Id="Rb3bf2dbed3a74a7f" /><Relationship Type="http://schemas.openxmlformats.org/officeDocument/2006/relationships/slide" Target="/ppt/slides/slide4.xml" Id="R81ae027978e342d6" /><Relationship Type="http://schemas.openxmlformats.org/officeDocument/2006/relationships/slide" Target="/ppt/slides/slide5.xml" Id="R56156ca9a4ba406d" /><Relationship Type="http://schemas.openxmlformats.org/officeDocument/2006/relationships/slide" Target="/ppt/slides/slide6.xml" Id="R8dd3837cba1b49a7" /><Relationship Type="http://schemas.openxmlformats.org/officeDocument/2006/relationships/slide" Target="/ppt/slides/slide7.xml" Id="Rb6fac296e8344c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1b9f6c0b234b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84b9ea1e6465d" /><Relationship Type="http://schemas.openxmlformats.org/officeDocument/2006/relationships/theme" Target="/ppt/slideMasters/theme/theme1.xml" Id="Rc045c57551e84e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284b9ea1e646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d1cfc252649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54a0ec6814e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8f77b98d748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c644545dc44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e0d0ce99f41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fa88df1254a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84dcebc9540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DF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2 388 815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10 982 341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12 222 891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ALEXANDER 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Ollebakken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3215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914 948 053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