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0b94cbb7a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b15e05d944dc2"/>
  </p:sldMasterIdLst>
  <p:sldIdLst>
    <p:sldId xmlns:r="http://schemas.openxmlformats.org/officeDocument/2006/relationships" id="256" r:id="R9b30b5cf525c40ca"/>
    <p:sldId xmlns:r="http://schemas.openxmlformats.org/officeDocument/2006/relationships" id="257" r:id="R6730e8cf2df447d5"/>
    <p:sldId xmlns:r="http://schemas.openxmlformats.org/officeDocument/2006/relationships" id="258" r:id="R0a0e531b7fd04a6f"/>
    <p:sldId xmlns:r="http://schemas.openxmlformats.org/officeDocument/2006/relationships" id="259" r:id="R47f057f455014230"/>
    <p:sldId xmlns:r="http://schemas.openxmlformats.org/officeDocument/2006/relationships" id="260" r:id="Rf484ba03890b4b78"/>
    <p:sldId xmlns:r="http://schemas.openxmlformats.org/officeDocument/2006/relationships" id="261" r:id="R67d171a971e14c64"/>
    <p:sldId xmlns:r="http://schemas.openxmlformats.org/officeDocument/2006/relationships" id="262" r:id="Rbbb94ac79747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b15e05d944dc2" /><Relationship Type="http://schemas.openxmlformats.org/officeDocument/2006/relationships/slide" Target="/ppt/slides/slide1.xml" Id="R9b30b5cf525c40ca" /><Relationship Type="http://schemas.openxmlformats.org/officeDocument/2006/relationships/slide" Target="/ppt/slides/slide2.xml" Id="R6730e8cf2df447d5" /><Relationship Type="http://schemas.openxmlformats.org/officeDocument/2006/relationships/slide" Target="/ppt/slides/slide3.xml" Id="R0a0e531b7fd04a6f" /><Relationship Type="http://schemas.openxmlformats.org/officeDocument/2006/relationships/slide" Target="/ppt/slides/slide4.xml" Id="R47f057f455014230" /><Relationship Type="http://schemas.openxmlformats.org/officeDocument/2006/relationships/slide" Target="/ppt/slides/slide5.xml" Id="Rf484ba03890b4b78" /><Relationship Type="http://schemas.openxmlformats.org/officeDocument/2006/relationships/slide" Target="/ppt/slides/slide6.xml" Id="R67d171a971e14c64" /><Relationship Type="http://schemas.openxmlformats.org/officeDocument/2006/relationships/slide" Target="/ppt/slides/slide7.xml" Id="Rbbb94ac79747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88d2ec46c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a18a84574aa4" /><Relationship Type="http://schemas.openxmlformats.org/officeDocument/2006/relationships/theme" Target="/ppt/slideMasters/theme/theme1.xml" Id="R058a99461da8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8a18a8457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0528ad42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7a9dc38a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a23dfa53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1f3f1295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866dab0e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a05ed66d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db3d5437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