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90ffc06f4d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f07f8f5484924"/>
  </p:sldMasterIdLst>
  <p:sldIdLst>
    <p:sldId xmlns:r="http://schemas.openxmlformats.org/officeDocument/2006/relationships" id="256" r:id="Rd1737d5ae9e544ce"/>
    <p:sldId xmlns:r="http://schemas.openxmlformats.org/officeDocument/2006/relationships" id="257" r:id="R4f162fe9d05a4043"/>
    <p:sldId xmlns:r="http://schemas.openxmlformats.org/officeDocument/2006/relationships" id="258" r:id="Rc5f1ba0761914ef0"/>
    <p:sldId xmlns:r="http://schemas.openxmlformats.org/officeDocument/2006/relationships" id="259" r:id="R22999a18b6664a5f"/>
    <p:sldId xmlns:r="http://schemas.openxmlformats.org/officeDocument/2006/relationships" id="260" r:id="Rc6688fc215f04ea0"/>
    <p:sldId xmlns:r="http://schemas.openxmlformats.org/officeDocument/2006/relationships" id="261" r:id="Rca1b634236994926"/>
    <p:sldId xmlns:r="http://schemas.openxmlformats.org/officeDocument/2006/relationships" id="262" r:id="R56b2d55af114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f07f8f5484924" /><Relationship Type="http://schemas.openxmlformats.org/officeDocument/2006/relationships/slide" Target="/ppt/slides/slide1.xml" Id="Rd1737d5ae9e544ce" /><Relationship Type="http://schemas.openxmlformats.org/officeDocument/2006/relationships/slide" Target="/ppt/slides/slide2.xml" Id="R4f162fe9d05a4043" /><Relationship Type="http://schemas.openxmlformats.org/officeDocument/2006/relationships/slide" Target="/ppt/slides/slide3.xml" Id="Rc5f1ba0761914ef0" /><Relationship Type="http://schemas.openxmlformats.org/officeDocument/2006/relationships/slide" Target="/ppt/slides/slide4.xml" Id="R22999a18b6664a5f" /><Relationship Type="http://schemas.openxmlformats.org/officeDocument/2006/relationships/slide" Target="/ppt/slides/slide5.xml" Id="Rc6688fc215f04ea0" /><Relationship Type="http://schemas.openxmlformats.org/officeDocument/2006/relationships/slide" Target="/ppt/slides/slide6.xml" Id="Rca1b634236994926" /><Relationship Type="http://schemas.openxmlformats.org/officeDocument/2006/relationships/slide" Target="/ppt/slides/slide7.xml" Id="R56b2d55af114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4484834e5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e7d1743e84161" /><Relationship Type="http://schemas.openxmlformats.org/officeDocument/2006/relationships/theme" Target="/ppt/slideMasters/theme/theme1.xml" Id="Red8387236601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e7d1743e8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dfc540c1e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ae8029c1d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636ffe51f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e7c338717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17bf523f142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7ec294e09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82525397e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MYDLAND BJØRN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