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2c9d195e943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12141894f4389"/>
  </p:sldMasterIdLst>
  <p:sldIdLst>
    <p:sldId xmlns:r="http://schemas.openxmlformats.org/officeDocument/2006/relationships" id="256" r:id="R48c07ad6df734e07"/>
    <p:sldId xmlns:r="http://schemas.openxmlformats.org/officeDocument/2006/relationships" id="257" r:id="R82346d1657174e65"/>
    <p:sldId xmlns:r="http://schemas.openxmlformats.org/officeDocument/2006/relationships" id="258" r:id="R2232389533894ab8"/>
    <p:sldId xmlns:r="http://schemas.openxmlformats.org/officeDocument/2006/relationships" id="259" r:id="R16b7ee0cd35a4d77"/>
    <p:sldId xmlns:r="http://schemas.openxmlformats.org/officeDocument/2006/relationships" id="260" r:id="R3d367e6ec7a64dc6"/>
    <p:sldId xmlns:r="http://schemas.openxmlformats.org/officeDocument/2006/relationships" id="261" r:id="R456bfced26ca42d4"/>
    <p:sldId xmlns:r="http://schemas.openxmlformats.org/officeDocument/2006/relationships" id="262" r:id="R27ca8856524b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12141894f4389" /><Relationship Type="http://schemas.openxmlformats.org/officeDocument/2006/relationships/slide" Target="/ppt/slides/slide1.xml" Id="R48c07ad6df734e07" /><Relationship Type="http://schemas.openxmlformats.org/officeDocument/2006/relationships/slide" Target="/ppt/slides/slide2.xml" Id="R82346d1657174e65" /><Relationship Type="http://schemas.openxmlformats.org/officeDocument/2006/relationships/slide" Target="/ppt/slides/slide3.xml" Id="R2232389533894ab8" /><Relationship Type="http://schemas.openxmlformats.org/officeDocument/2006/relationships/slide" Target="/ppt/slides/slide4.xml" Id="R16b7ee0cd35a4d77" /><Relationship Type="http://schemas.openxmlformats.org/officeDocument/2006/relationships/slide" Target="/ppt/slides/slide5.xml" Id="R3d367e6ec7a64dc6" /><Relationship Type="http://schemas.openxmlformats.org/officeDocument/2006/relationships/slide" Target="/ppt/slides/slide6.xml" Id="R456bfced26ca42d4" /><Relationship Type="http://schemas.openxmlformats.org/officeDocument/2006/relationships/slide" Target="/ppt/slides/slide7.xml" Id="R27ca8856524b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65ecf295d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684405c724b15" /><Relationship Type="http://schemas.openxmlformats.org/officeDocument/2006/relationships/theme" Target="/ppt/slideMasters/theme/theme1.xml" Id="R4d1c84f733c045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6684405c72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7b4806d2f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d04641d7c41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aa3e8f5ec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4d3139d0e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5070219f45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7cd50d09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2ed4835e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2 045 913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9 403 165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Marthe Bjørnstad, Framnesveien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914 905 842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NOAD INVEST AS</a:t>
            </a:r>
          </a:p>
        </p:txBody>
      </p:sp>
    </p:spTree>
  </p:cSld>
  <p:clrMapOvr>
    <a:masterClrMapping xmlns:a="http://schemas.openxmlformats.org/drawingml/2006/main"/>
  </p:clrMapOvr>
</p:sld>
</file>