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ad985fee9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fa571b2f4b4c70"/>
  </p:sldMasterIdLst>
  <p:sldIdLst>
    <p:sldId xmlns:r="http://schemas.openxmlformats.org/officeDocument/2006/relationships" id="256" r:id="Rb95f7c1cc0c84d23"/>
    <p:sldId xmlns:r="http://schemas.openxmlformats.org/officeDocument/2006/relationships" id="257" r:id="R9fe9216c28fb4c35"/>
    <p:sldId xmlns:r="http://schemas.openxmlformats.org/officeDocument/2006/relationships" id="258" r:id="R5fc9c14a2a894c05"/>
    <p:sldId xmlns:r="http://schemas.openxmlformats.org/officeDocument/2006/relationships" id="259" r:id="Re6c046c0e9294e8b"/>
    <p:sldId xmlns:r="http://schemas.openxmlformats.org/officeDocument/2006/relationships" id="260" r:id="Ra4ff250e5cf74a9c"/>
    <p:sldId xmlns:r="http://schemas.openxmlformats.org/officeDocument/2006/relationships" id="261" r:id="Rade653c50368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a571b2f4b4c70" /><Relationship Type="http://schemas.openxmlformats.org/officeDocument/2006/relationships/slide" Target="/ppt/slides/slide1.xml" Id="Rb95f7c1cc0c84d23" /><Relationship Type="http://schemas.openxmlformats.org/officeDocument/2006/relationships/slide" Target="/ppt/slides/slide2.xml" Id="R9fe9216c28fb4c35" /><Relationship Type="http://schemas.openxmlformats.org/officeDocument/2006/relationships/slide" Target="/ppt/slides/slide3.xml" Id="R5fc9c14a2a894c05" /><Relationship Type="http://schemas.openxmlformats.org/officeDocument/2006/relationships/slide" Target="/ppt/slides/slide4.xml" Id="Re6c046c0e9294e8b" /><Relationship Type="http://schemas.openxmlformats.org/officeDocument/2006/relationships/slide" Target="/ppt/slides/slide5.xml" Id="Ra4ff250e5cf74a9c" /><Relationship Type="http://schemas.openxmlformats.org/officeDocument/2006/relationships/slide" Target="/ppt/slides/slide6.xml" Id="Rade653c50368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a9b31e2d54c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94830920e491c" /><Relationship Type="http://schemas.openxmlformats.org/officeDocument/2006/relationships/theme" Target="/ppt/slideMasters/theme/theme1.xml" Id="R4da9f35e592d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94830920e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73daa8d4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51754ac18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ca06ea8d944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7df64f285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41d41c1fc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7a407c43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Bjørnstad, Framnesveien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914 905 842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NOAD INVEST AS</a:t>
            </a:r>
          </a:p>
        </p:txBody>
      </p:sp>
    </p:spTree>
  </p:cSld>
  <p:clrMapOvr>
    <a:masterClrMapping xmlns:a="http://schemas.openxmlformats.org/drawingml/2006/main"/>
  </p:clrMapOvr>
</p:sld>
</file>