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2d244ff37c4e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48f1aeae5a4368"/>
  </p:sldMasterIdLst>
  <p:sldIdLst>
    <p:sldId xmlns:r="http://schemas.openxmlformats.org/officeDocument/2006/relationships" id="256" r:id="R841b55d42ead4535"/>
    <p:sldId xmlns:r="http://schemas.openxmlformats.org/officeDocument/2006/relationships" id="257" r:id="R904f8085f3494c4b"/>
    <p:sldId xmlns:r="http://schemas.openxmlformats.org/officeDocument/2006/relationships" id="258" r:id="Rb3b48471e0f349e2"/>
    <p:sldId xmlns:r="http://schemas.openxmlformats.org/officeDocument/2006/relationships" id="259" r:id="R32076337c9b04654"/>
    <p:sldId xmlns:r="http://schemas.openxmlformats.org/officeDocument/2006/relationships" id="260" r:id="Rd81f42e7bffc4227"/>
    <p:sldId xmlns:r="http://schemas.openxmlformats.org/officeDocument/2006/relationships" id="261" r:id="R4f12a2a41b15431b"/>
    <p:sldId xmlns:r="http://schemas.openxmlformats.org/officeDocument/2006/relationships" id="262" r:id="R734a1be882ee4f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48f1aeae5a4368" /><Relationship Type="http://schemas.openxmlformats.org/officeDocument/2006/relationships/slide" Target="/ppt/slides/slide1.xml" Id="R841b55d42ead4535" /><Relationship Type="http://schemas.openxmlformats.org/officeDocument/2006/relationships/slide" Target="/ppt/slides/slide2.xml" Id="R904f8085f3494c4b" /><Relationship Type="http://schemas.openxmlformats.org/officeDocument/2006/relationships/slide" Target="/ppt/slides/slide3.xml" Id="Rb3b48471e0f349e2" /><Relationship Type="http://schemas.openxmlformats.org/officeDocument/2006/relationships/slide" Target="/ppt/slides/slide4.xml" Id="R32076337c9b04654" /><Relationship Type="http://schemas.openxmlformats.org/officeDocument/2006/relationships/slide" Target="/ppt/slides/slide5.xml" Id="Rd81f42e7bffc4227" /><Relationship Type="http://schemas.openxmlformats.org/officeDocument/2006/relationships/slide" Target="/ppt/slides/slide6.xml" Id="R4f12a2a41b15431b" /><Relationship Type="http://schemas.openxmlformats.org/officeDocument/2006/relationships/slide" Target="/ppt/slides/slide7.xml" Id="R734a1be882ee4f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f61926810e4b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d9297eeee345a8" /><Relationship Type="http://schemas.openxmlformats.org/officeDocument/2006/relationships/theme" Target="/ppt/slideMasters/theme/theme1.xml" Id="R3b2e4554509e47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d9297eeee345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8b4d11ebff48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acc2a6ee1e40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c8049bb01344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38abe2b09748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85fe1a77ce47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276b9e79614b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8c00771a8d4c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KOMPETANSEDELING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KOMPETANSEDELING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KOMPETANSEDELING AS ble etablert [år] og holder til i Eidsvågneset.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KOMPETANSEDELING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KOMPETANSEDELING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KOMPETANSEDELING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−15 998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−31 878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211 786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211 786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KOMPETANSEDELING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HEOY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TROLLKROKEN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KOMPETANSEDELING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Øystein Haukås, Lyngveien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5101 Eidsvågneset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53 75 94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oh@kompetansedeling.com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914 901 499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KOMPETANSEDELING AS</a:t>
            </a:r>
          </a:p>
        </p:txBody>
      </p:sp>
    </p:spTree>
  </p:cSld>
  <p:clrMapOvr>
    <a:masterClrMapping xmlns:a="http://schemas.openxmlformats.org/drawingml/2006/main"/>
  </p:clrMapOvr>
</p:sld>
</file>