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2f6ac0c8eb4a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76edae78c54ca3"/>
  </p:sldMasterIdLst>
  <p:sldIdLst>
    <p:sldId xmlns:r="http://schemas.openxmlformats.org/officeDocument/2006/relationships" id="256" r:id="Rda13f619ef2240f4"/>
    <p:sldId xmlns:r="http://schemas.openxmlformats.org/officeDocument/2006/relationships" id="257" r:id="R63f0651c32f74c40"/>
    <p:sldId xmlns:r="http://schemas.openxmlformats.org/officeDocument/2006/relationships" id="258" r:id="R424191ea71fd45e1"/>
    <p:sldId xmlns:r="http://schemas.openxmlformats.org/officeDocument/2006/relationships" id="259" r:id="Rd00d782f8d134018"/>
    <p:sldId xmlns:r="http://schemas.openxmlformats.org/officeDocument/2006/relationships" id="260" r:id="R75e442d18c75408b"/>
    <p:sldId xmlns:r="http://schemas.openxmlformats.org/officeDocument/2006/relationships" id="261" r:id="R92a5a9b1316c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6edae78c54ca3" /><Relationship Type="http://schemas.openxmlformats.org/officeDocument/2006/relationships/slide" Target="/ppt/slides/slide1.xml" Id="Rda13f619ef2240f4" /><Relationship Type="http://schemas.openxmlformats.org/officeDocument/2006/relationships/slide" Target="/ppt/slides/slide2.xml" Id="R63f0651c32f74c40" /><Relationship Type="http://schemas.openxmlformats.org/officeDocument/2006/relationships/slide" Target="/ppt/slides/slide3.xml" Id="R424191ea71fd45e1" /><Relationship Type="http://schemas.openxmlformats.org/officeDocument/2006/relationships/slide" Target="/ppt/slides/slide4.xml" Id="Rd00d782f8d134018" /><Relationship Type="http://schemas.openxmlformats.org/officeDocument/2006/relationships/slide" Target="/ppt/slides/slide5.xml" Id="R75e442d18c75408b" /><Relationship Type="http://schemas.openxmlformats.org/officeDocument/2006/relationships/slide" Target="/ppt/slides/slide6.xml" Id="R92a5a9b1316c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a0536eb7448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fa0d6b1464167" /><Relationship Type="http://schemas.openxmlformats.org/officeDocument/2006/relationships/theme" Target="/ppt/slideMasters/theme/theme1.xml" Id="R74217554236e45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efa0d6b14641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f58bf14ec45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d2a76f53f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4363b276b46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76146020c45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0eb4c536446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588aba35a48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KOMPETANSEDELING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KOMPETANSEDELING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KOMPETANSEDELING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KOMPETANSEDELING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KOMPETANSEDELING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KOMPETANSEDELING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Haukås, Lyngveien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5101 Eidsvågneset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53 75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oh@kompetansedeling.com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914 901 499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KOMPETANSEDELING AS</a:t>
            </a:r>
          </a:p>
        </p:txBody>
      </p:sp>
    </p:spTree>
  </p:cSld>
  <p:clrMapOvr>
    <a:masterClrMapping xmlns:a="http://schemas.openxmlformats.org/drawingml/2006/main"/>
  </p:clrMapOvr>
</p:sld>
</file>