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04d0d7ce0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e758e1d7e4a73"/>
  </p:sldMasterIdLst>
  <p:sldIdLst>
    <p:sldId xmlns:r="http://schemas.openxmlformats.org/officeDocument/2006/relationships" id="256" r:id="R9558d1307a2d4f53"/>
    <p:sldId xmlns:r="http://schemas.openxmlformats.org/officeDocument/2006/relationships" id="257" r:id="R0ab4974def834735"/>
    <p:sldId xmlns:r="http://schemas.openxmlformats.org/officeDocument/2006/relationships" id="258" r:id="Re2a149aaac074b46"/>
    <p:sldId xmlns:r="http://schemas.openxmlformats.org/officeDocument/2006/relationships" id="259" r:id="R905d669405114f1a"/>
    <p:sldId xmlns:r="http://schemas.openxmlformats.org/officeDocument/2006/relationships" id="260" r:id="Rbf95443d98cd4649"/>
    <p:sldId xmlns:r="http://schemas.openxmlformats.org/officeDocument/2006/relationships" id="261" r:id="R42273f3d723e4187"/>
    <p:sldId xmlns:r="http://schemas.openxmlformats.org/officeDocument/2006/relationships" id="262" r:id="R4dd65f8c753d45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e758e1d7e4a73" /><Relationship Type="http://schemas.openxmlformats.org/officeDocument/2006/relationships/slide" Target="/ppt/slides/slide1.xml" Id="R9558d1307a2d4f53" /><Relationship Type="http://schemas.openxmlformats.org/officeDocument/2006/relationships/slide" Target="/ppt/slides/slide2.xml" Id="R0ab4974def834735" /><Relationship Type="http://schemas.openxmlformats.org/officeDocument/2006/relationships/slide" Target="/ppt/slides/slide3.xml" Id="Re2a149aaac074b46" /><Relationship Type="http://schemas.openxmlformats.org/officeDocument/2006/relationships/slide" Target="/ppt/slides/slide4.xml" Id="R905d669405114f1a" /><Relationship Type="http://schemas.openxmlformats.org/officeDocument/2006/relationships/slide" Target="/ppt/slides/slide5.xml" Id="Rbf95443d98cd4649" /><Relationship Type="http://schemas.openxmlformats.org/officeDocument/2006/relationships/slide" Target="/ppt/slides/slide6.xml" Id="R42273f3d723e4187" /><Relationship Type="http://schemas.openxmlformats.org/officeDocument/2006/relationships/slide" Target="/ppt/slides/slide7.xml" Id="R4dd65f8c753d45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543a7314b44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e60bf4d424f8c" /><Relationship Type="http://schemas.openxmlformats.org/officeDocument/2006/relationships/theme" Target="/ppt/slideMasters/theme/theme1.xml" Id="R68f551b79d67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7e60bf4d42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888e29fe14b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d91237b2e4a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4b4cbc6ed40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e917169944a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8502c13f7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d4e35f8634d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eeca261e8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ACTIVA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ACTIVA KOMPETANSE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1 204 628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DANIELSEN HORN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Nordøyveien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914 886 732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