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72bee80e4a40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47455dae6343e7"/>
  </p:sldMasterIdLst>
  <p:sldIdLst>
    <p:sldId xmlns:r="http://schemas.openxmlformats.org/officeDocument/2006/relationships" id="256" r:id="Rae6696fc51f14816"/>
    <p:sldId xmlns:r="http://schemas.openxmlformats.org/officeDocument/2006/relationships" id="257" r:id="R2c358074be554962"/>
    <p:sldId xmlns:r="http://schemas.openxmlformats.org/officeDocument/2006/relationships" id="258" r:id="Rb7a6fa19ae5b488d"/>
    <p:sldId xmlns:r="http://schemas.openxmlformats.org/officeDocument/2006/relationships" id="259" r:id="R01f43f73248447d4"/>
    <p:sldId xmlns:r="http://schemas.openxmlformats.org/officeDocument/2006/relationships" id="260" r:id="R52a32e884a0941e8"/>
    <p:sldId xmlns:r="http://schemas.openxmlformats.org/officeDocument/2006/relationships" id="261" r:id="R1971615567744b2e"/>
    <p:sldId xmlns:r="http://schemas.openxmlformats.org/officeDocument/2006/relationships" id="262" r:id="R28d49599c1aa43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7455dae6343e7" /><Relationship Type="http://schemas.openxmlformats.org/officeDocument/2006/relationships/slide" Target="/ppt/slides/slide1.xml" Id="Rae6696fc51f14816" /><Relationship Type="http://schemas.openxmlformats.org/officeDocument/2006/relationships/slide" Target="/ppt/slides/slide2.xml" Id="R2c358074be554962" /><Relationship Type="http://schemas.openxmlformats.org/officeDocument/2006/relationships/slide" Target="/ppt/slides/slide3.xml" Id="Rb7a6fa19ae5b488d" /><Relationship Type="http://schemas.openxmlformats.org/officeDocument/2006/relationships/slide" Target="/ppt/slides/slide4.xml" Id="R01f43f73248447d4" /><Relationship Type="http://schemas.openxmlformats.org/officeDocument/2006/relationships/slide" Target="/ppt/slides/slide5.xml" Id="R52a32e884a0941e8" /><Relationship Type="http://schemas.openxmlformats.org/officeDocument/2006/relationships/slide" Target="/ppt/slides/slide6.xml" Id="R1971615567744b2e" /><Relationship Type="http://schemas.openxmlformats.org/officeDocument/2006/relationships/slide" Target="/ppt/slides/slide7.xml" Id="R28d49599c1aa43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f37566fac4f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4bb950e1d4e05" /><Relationship Type="http://schemas.openxmlformats.org/officeDocument/2006/relationships/theme" Target="/ppt/slideMasters/theme/theme1.xml" Id="Rc3243ce7992245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94bb950e1d4e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40e17be424d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e60edc8dd42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5d52544bc40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f4061f8c148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6668e15944d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04827d2794c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c364e60c940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NAKKEN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1 149 524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8 714 125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8 747 738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BIRGER NAKKEN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6006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914 853 664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