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dbd9a9448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1ff8d355148ac"/>
  </p:sldMasterIdLst>
  <p:sldIdLst>
    <p:sldId xmlns:r="http://schemas.openxmlformats.org/officeDocument/2006/relationships" id="256" r:id="R1fa106491881425a"/>
    <p:sldId xmlns:r="http://schemas.openxmlformats.org/officeDocument/2006/relationships" id="257" r:id="Rfbf0a7238a23422e"/>
    <p:sldId xmlns:r="http://schemas.openxmlformats.org/officeDocument/2006/relationships" id="258" r:id="R09bb21085b8c44ef"/>
    <p:sldId xmlns:r="http://schemas.openxmlformats.org/officeDocument/2006/relationships" id="259" r:id="R508ea398355b480a"/>
    <p:sldId xmlns:r="http://schemas.openxmlformats.org/officeDocument/2006/relationships" id="260" r:id="R05cb44e6effc4fb9"/>
    <p:sldId xmlns:r="http://schemas.openxmlformats.org/officeDocument/2006/relationships" id="261" r:id="R9e56971b08524afb"/>
    <p:sldId xmlns:r="http://schemas.openxmlformats.org/officeDocument/2006/relationships" id="262" r:id="R5829cfbefcac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1ff8d355148ac" /><Relationship Type="http://schemas.openxmlformats.org/officeDocument/2006/relationships/slide" Target="/ppt/slides/slide1.xml" Id="R1fa106491881425a" /><Relationship Type="http://schemas.openxmlformats.org/officeDocument/2006/relationships/slide" Target="/ppt/slides/slide2.xml" Id="Rfbf0a7238a23422e" /><Relationship Type="http://schemas.openxmlformats.org/officeDocument/2006/relationships/slide" Target="/ppt/slides/slide3.xml" Id="R09bb21085b8c44ef" /><Relationship Type="http://schemas.openxmlformats.org/officeDocument/2006/relationships/slide" Target="/ppt/slides/slide4.xml" Id="R508ea398355b480a" /><Relationship Type="http://schemas.openxmlformats.org/officeDocument/2006/relationships/slide" Target="/ppt/slides/slide5.xml" Id="R05cb44e6effc4fb9" /><Relationship Type="http://schemas.openxmlformats.org/officeDocument/2006/relationships/slide" Target="/ppt/slides/slide6.xml" Id="R9e56971b08524afb" /><Relationship Type="http://schemas.openxmlformats.org/officeDocument/2006/relationships/slide" Target="/ppt/slides/slide7.xml" Id="R5829cfbefcac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7e0b915c7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ed623b3c438c" /><Relationship Type="http://schemas.openxmlformats.org/officeDocument/2006/relationships/theme" Target="/ppt/slideMasters/theme/theme1.xml" Id="R3348eda6683b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9ed623b3c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ba1bb56a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6067a313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5aca9229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ae574247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0692603e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c5a0ddc7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3af40d36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