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38b97898e7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f6e9bf5383482f"/>
  </p:sldMasterIdLst>
  <p:sldIdLst>
    <p:sldId xmlns:r="http://schemas.openxmlformats.org/officeDocument/2006/relationships" id="256" r:id="Rf2c65129dc4e402d"/>
    <p:sldId xmlns:r="http://schemas.openxmlformats.org/officeDocument/2006/relationships" id="257" r:id="Rf823fb80da404763"/>
    <p:sldId xmlns:r="http://schemas.openxmlformats.org/officeDocument/2006/relationships" id="258" r:id="R9a860101cd7c477d"/>
    <p:sldId xmlns:r="http://schemas.openxmlformats.org/officeDocument/2006/relationships" id="259" r:id="R92bf37939a2b4151"/>
    <p:sldId xmlns:r="http://schemas.openxmlformats.org/officeDocument/2006/relationships" id="260" r:id="Rf4151af46cfa4e20"/>
    <p:sldId xmlns:r="http://schemas.openxmlformats.org/officeDocument/2006/relationships" id="261" r:id="Ra69fce48bca9418d"/>
    <p:sldId xmlns:r="http://schemas.openxmlformats.org/officeDocument/2006/relationships" id="262" r:id="Ra5446202e17746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f6e9bf5383482f" /><Relationship Type="http://schemas.openxmlformats.org/officeDocument/2006/relationships/slide" Target="/ppt/slides/slide1.xml" Id="Rf2c65129dc4e402d" /><Relationship Type="http://schemas.openxmlformats.org/officeDocument/2006/relationships/slide" Target="/ppt/slides/slide2.xml" Id="Rf823fb80da404763" /><Relationship Type="http://schemas.openxmlformats.org/officeDocument/2006/relationships/slide" Target="/ppt/slides/slide3.xml" Id="R9a860101cd7c477d" /><Relationship Type="http://schemas.openxmlformats.org/officeDocument/2006/relationships/slide" Target="/ppt/slides/slide4.xml" Id="R92bf37939a2b4151" /><Relationship Type="http://schemas.openxmlformats.org/officeDocument/2006/relationships/slide" Target="/ppt/slides/slide5.xml" Id="Rf4151af46cfa4e20" /><Relationship Type="http://schemas.openxmlformats.org/officeDocument/2006/relationships/slide" Target="/ppt/slides/slide6.xml" Id="Ra69fce48bca9418d" /><Relationship Type="http://schemas.openxmlformats.org/officeDocument/2006/relationships/slide" Target="/ppt/slides/slide7.xml" Id="Ra5446202e17746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1237158ac5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fe6d38a8429d" /><Relationship Type="http://schemas.openxmlformats.org/officeDocument/2006/relationships/theme" Target="/ppt/slideMasters/theme/theme1.xml" Id="R621833ebdb26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03fe6d38a842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21780834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b93cb5fdb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7bb1fc69b41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ab36826954c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12071c73d440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45f887dcd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7df76e877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NAKKENS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NAKKEN PAUL-GUNNAR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NAKKENS AS</a:t>
            </a:r>
          </a:p>
        </p:txBody>
      </p:sp>
    </p:spTree>
  </p:cSld>
  <p:clrMapOvr>
    <a:masterClrMapping xmlns:a="http://schemas.openxmlformats.org/drawingml/2006/main"/>
  </p:clrMapOvr>
</p:sld>
</file>