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c57a369e3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a72ec77e14693"/>
  </p:sldMasterIdLst>
  <p:sldIdLst>
    <p:sldId xmlns:r="http://schemas.openxmlformats.org/officeDocument/2006/relationships" id="256" r:id="Ra55628b07a3d4564"/>
    <p:sldId xmlns:r="http://schemas.openxmlformats.org/officeDocument/2006/relationships" id="257" r:id="R99380ac219404bcc"/>
    <p:sldId xmlns:r="http://schemas.openxmlformats.org/officeDocument/2006/relationships" id="258" r:id="R3fb9196e2ebd4c9e"/>
    <p:sldId xmlns:r="http://schemas.openxmlformats.org/officeDocument/2006/relationships" id="259" r:id="R4749f9b41b2c47c5"/>
    <p:sldId xmlns:r="http://schemas.openxmlformats.org/officeDocument/2006/relationships" id="260" r:id="R047f904e92fc4cde"/>
    <p:sldId xmlns:r="http://schemas.openxmlformats.org/officeDocument/2006/relationships" id="261" r:id="Reb012b79715e4537"/>
    <p:sldId xmlns:r="http://schemas.openxmlformats.org/officeDocument/2006/relationships" id="262" r:id="R97b5a41462ef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a72ec77e14693" /><Relationship Type="http://schemas.openxmlformats.org/officeDocument/2006/relationships/slide" Target="/ppt/slides/slide1.xml" Id="Ra55628b07a3d4564" /><Relationship Type="http://schemas.openxmlformats.org/officeDocument/2006/relationships/slide" Target="/ppt/slides/slide2.xml" Id="R99380ac219404bcc" /><Relationship Type="http://schemas.openxmlformats.org/officeDocument/2006/relationships/slide" Target="/ppt/slides/slide3.xml" Id="R3fb9196e2ebd4c9e" /><Relationship Type="http://schemas.openxmlformats.org/officeDocument/2006/relationships/slide" Target="/ppt/slides/slide4.xml" Id="R4749f9b41b2c47c5" /><Relationship Type="http://schemas.openxmlformats.org/officeDocument/2006/relationships/slide" Target="/ppt/slides/slide5.xml" Id="R047f904e92fc4cde" /><Relationship Type="http://schemas.openxmlformats.org/officeDocument/2006/relationships/slide" Target="/ppt/slides/slide6.xml" Id="Reb012b79715e4537" /><Relationship Type="http://schemas.openxmlformats.org/officeDocument/2006/relationships/slide" Target="/ppt/slides/slide7.xml" Id="R97b5a41462ef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8bd2350a3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d047b62aa4bdc" /><Relationship Type="http://schemas.openxmlformats.org/officeDocument/2006/relationships/theme" Target="/ppt/slideMasters/theme/theme1.xml" Id="Rc50b9055220b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5d047b62aa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4ed458d51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e792357fd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326c014f5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449e68a8f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02ae15a01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81c8550bc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2c1fb09a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FULLSTACK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FULLSTACK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1 796 819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ABELSON SAHLEN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Malmøgata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martin8900@gmail.com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914 812 046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