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abd0d00dc10441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82711e7da944734"/>
  </p:sldMasterIdLst>
  <p:sldIdLst>
    <p:sldId xmlns:r="http://schemas.openxmlformats.org/officeDocument/2006/relationships" id="256" r:id="Rd8798815300c45a4"/>
    <p:sldId xmlns:r="http://schemas.openxmlformats.org/officeDocument/2006/relationships" id="257" r:id="R55e31ed7ab244fd8"/>
    <p:sldId xmlns:r="http://schemas.openxmlformats.org/officeDocument/2006/relationships" id="258" r:id="R8a4dbe11c8f74bca"/>
    <p:sldId xmlns:r="http://schemas.openxmlformats.org/officeDocument/2006/relationships" id="259" r:id="Rbe25f4537df44a37"/>
    <p:sldId xmlns:r="http://schemas.openxmlformats.org/officeDocument/2006/relationships" id="260" r:id="Ree49fe9cba41494e"/>
    <p:sldId xmlns:r="http://schemas.openxmlformats.org/officeDocument/2006/relationships" id="261" r:id="R8a487427c6d64ccd"/>
    <p:sldId xmlns:r="http://schemas.openxmlformats.org/officeDocument/2006/relationships" id="262" r:id="Rb6ce896041d94c0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2711e7da944734" /><Relationship Type="http://schemas.openxmlformats.org/officeDocument/2006/relationships/slide" Target="/ppt/slides/slide1.xml" Id="Rd8798815300c45a4" /><Relationship Type="http://schemas.openxmlformats.org/officeDocument/2006/relationships/slide" Target="/ppt/slides/slide2.xml" Id="R55e31ed7ab244fd8" /><Relationship Type="http://schemas.openxmlformats.org/officeDocument/2006/relationships/slide" Target="/ppt/slides/slide3.xml" Id="R8a4dbe11c8f74bca" /><Relationship Type="http://schemas.openxmlformats.org/officeDocument/2006/relationships/slide" Target="/ppt/slides/slide4.xml" Id="Rbe25f4537df44a37" /><Relationship Type="http://schemas.openxmlformats.org/officeDocument/2006/relationships/slide" Target="/ppt/slides/slide5.xml" Id="Ree49fe9cba41494e" /><Relationship Type="http://schemas.openxmlformats.org/officeDocument/2006/relationships/slide" Target="/ppt/slides/slide6.xml" Id="R8a487427c6d64ccd" /><Relationship Type="http://schemas.openxmlformats.org/officeDocument/2006/relationships/slide" Target="/ppt/slides/slide7.xml" Id="Rb6ce896041d94c0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0656920c660408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19aaaf562249f0" /><Relationship Type="http://schemas.openxmlformats.org/officeDocument/2006/relationships/theme" Target="/ppt/slideMasters/theme/theme1.xml" Id="R5293162070d345e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a19aaaf562249f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fce9aad140471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a439d696254d8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84ac36807b4a9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9e3e6806124cc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c2e707cf504e9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3342778e15436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3272d43169467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SBJORN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SBJORN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SBJORN INVEST AS ble etablert [år] og holder til i Melsomvik.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SBJORN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SBJORN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SBJORN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−7 878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−7 878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−3 762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220 096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SBJORN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MAGNUS BJØRNERUD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SBJORN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Storevarveien 198B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3159 Melsomvik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914 768 586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SBJORN INVEST AS</a:t>
            </a:r>
          </a:p>
        </p:txBody>
      </p:sp>
    </p:spTree>
  </p:cSld>
  <p:clrMapOvr>
    <a:masterClrMapping xmlns:a="http://schemas.openxmlformats.org/drawingml/2006/main"/>
  </p:clrMapOvr>
</p:sld>
</file>