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32695e645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5be262c3c44e5"/>
  </p:sldMasterIdLst>
  <p:sldIdLst>
    <p:sldId xmlns:r="http://schemas.openxmlformats.org/officeDocument/2006/relationships" id="256" r:id="R23f3d484ad8047b0"/>
    <p:sldId xmlns:r="http://schemas.openxmlformats.org/officeDocument/2006/relationships" id="257" r:id="R33a30696654b44fd"/>
    <p:sldId xmlns:r="http://schemas.openxmlformats.org/officeDocument/2006/relationships" id="258" r:id="R0ce31bb35b8f4a60"/>
    <p:sldId xmlns:r="http://schemas.openxmlformats.org/officeDocument/2006/relationships" id="259" r:id="Rb265066979294d22"/>
    <p:sldId xmlns:r="http://schemas.openxmlformats.org/officeDocument/2006/relationships" id="260" r:id="R9025410f08924d9a"/>
    <p:sldId xmlns:r="http://schemas.openxmlformats.org/officeDocument/2006/relationships" id="261" r:id="Rc291e01ed6674e4e"/>
    <p:sldId xmlns:r="http://schemas.openxmlformats.org/officeDocument/2006/relationships" id="262" r:id="Rf48ff9302cc2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5be262c3c44e5" /><Relationship Type="http://schemas.openxmlformats.org/officeDocument/2006/relationships/slide" Target="/ppt/slides/slide1.xml" Id="R23f3d484ad8047b0" /><Relationship Type="http://schemas.openxmlformats.org/officeDocument/2006/relationships/slide" Target="/ppt/slides/slide2.xml" Id="R33a30696654b44fd" /><Relationship Type="http://schemas.openxmlformats.org/officeDocument/2006/relationships/slide" Target="/ppt/slides/slide3.xml" Id="R0ce31bb35b8f4a60" /><Relationship Type="http://schemas.openxmlformats.org/officeDocument/2006/relationships/slide" Target="/ppt/slides/slide4.xml" Id="Rb265066979294d22" /><Relationship Type="http://schemas.openxmlformats.org/officeDocument/2006/relationships/slide" Target="/ppt/slides/slide5.xml" Id="R9025410f08924d9a" /><Relationship Type="http://schemas.openxmlformats.org/officeDocument/2006/relationships/slide" Target="/ppt/slides/slide6.xml" Id="Rc291e01ed6674e4e" /><Relationship Type="http://schemas.openxmlformats.org/officeDocument/2006/relationships/slide" Target="/ppt/slides/slide7.xml" Id="Rf48ff9302cc2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d9e425d01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94548d979420d" /><Relationship Type="http://schemas.openxmlformats.org/officeDocument/2006/relationships/theme" Target="/ppt/slideMasters/theme/theme1.xml" Id="R2fef2c55cf4d47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94548d979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e96bf43f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c765ed475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c27185d26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2db3dc724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8369c0a9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cc4b33da48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193cff04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22 763 914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22 960 114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 STEINVIK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914 751 225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