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1fbb951ab45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1eac80ead24814"/>
  </p:sldMasterIdLst>
  <p:sldIdLst>
    <p:sldId xmlns:r="http://schemas.openxmlformats.org/officeDocument/2006/relationships" id="256" r:id="R81c784afe07c4c81"/>
    <p:sldId xmlns:r="http://schemas.openxmlformats.org/officeDocument/2006/relationships" id="257" r:id="Rfb969c0ad59141ca"/>
    <p:sldId xmlns:r="http://schemas.openxmlformats.org/officeDocument/2006/relationships" id="258" r:id="Rb480fd063a0147cc"/>
    <p:sldId xmlns:r="http://schemas.openxmlformats.org/officeDocument/2006/relationships" id="259" r:id="Re8fa5dae935c4ab2"/>
    <p:sldId xmlns:r="http://schemas.openxmlformats.org/officeDocument/2006/relationships" id="260" r:id="Rb84b78b2cbb2436f"/>
    <p:sldId xmlns:r="http://schemas.openxmlformats.org/officeDocument/2006/relationships" id="261" r:id="Rac146ccba6d34058"/>
    <p:sldId xmlns:r="http://schemas.openxmlformats.org/officeDocument/2006/relationships" id="262" r:id="R78ec15d2965945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eac80ead24814" /><Relationship Type="http://schemas.openxmlformats.org/officeDocument/2006/relationships/slide" Target="/ppt/slides/slide1.xml" Id="R81c784afe07c4c81" /><Relationship Type="http://schemas.openxmlformats.org/officeDocument/2006/relationships/slide" Target="/ppt/slides/slide2.xml" Id="Rfb969c0ad59141ca" /><Relationship Type="http://schemas.openxmlformats.org/officeDocument/2006/relationships/slide" Target="/ppt/slides/slide3.xml" Id="Rb480fd063a0147cc" /><Relationship Type="http://schemas.openxmlformats.org/officeDocument/2006/relationships/slide" Target="/ppt/slides/slide4.xml" Id="Re8fa5dae935c4ab2" /><Relationship Type="http://schemas.openxmlformats.org/officeDocument/2006/relationships/slide" Target="/ppt/slides/slide5.xml" Id="Rb84b78b2cbb2436f" /><Relationship Type="http://schemas.openxmlformats.org/officeDocument/2006/relationships/slide" Target="/ppt/slides/slide6.xml" Id="Rac146ccba6d34058" /><Relationship Type="http://schemas.openxmlformats.org/officeDocument/2006/relationships/slide" Target="/ppt/slides/slide7.xml" Id="R78ec15d2965945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3e133dba4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8fcf43e414cfc" /><Relationship Type="http://schemas.openxmlformats.org/officeDocument/2006/relationships/theme" Target="/ppt/slideMasters/theme/theme1.xml" Id="R0e06ef9990a9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a8fcf43e41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26746b3cd4a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89b506b8d4c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ac2ff450c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2939b59b9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4843f5171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e7e0a92c648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a7fb131584c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