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990c1e4e3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ecb88aa624c62"/>
  </p:sldMasterIdLst>
  <p:sldIdLst>
    <p:sldId xmlns:r="http://schemas.openxmlformats.org/officeDocument/2006/relationships" id="256" r:id="R62f8a87d00004520"/>
    <p:sldId xmlns:r="http://schemas.openxmlformats.org/officeDocument/2006/relationships" id="257" r:id="R22c01bf9ad7f44f3"/>
    <p:sldId xmlns:r="http://schemas.openxmlformats.org/officeDocument/2006/relationships" id="258" r:id="R8005835f022e4cdf"/>
    <p:sldId xmlns:r="http://schemas.openxmlformats.org/officeDocument/2006/relationships" id="259" r:id="Rc7112f4b372f4fc5"/>
    <p:sldId xmlns:r="http://schemas.openxmlformats.org/officeDocument/2006/relationships" id="260" r:id="R6c09d020b6b14599"/>
    <p:sldId xmlns:r="http://schemas.openxmlformats.org/officeDocument/2006/relationships" id="261" r:id="R45bcc7051c524237"/>
    <p:sldId xmlns:r="http://schemas.openxmlformats.org/officeDocument/2006/relationships" id="262" r:id="R789f232addc0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ecb88aa624c62" /><Relationship Type="http://schemas.openxmlformats.org/officeDocument/2006/relationships/slide" Target="/ppt/slides/slide1.xml" Id="R62f8a87d00004520" /><Relationship Type="http://schemas.openxmlformats.org/officeDocument/2006/relationships/slide" Target="/ppt/slides/slide2.xml" Id="R22c01bf9ad7f44f3" /><Relationship Type="http://schemas.openxmlformats.org/officeDocument/2006/relationships/slide" Target="/ppt/slides/slide3.xml" Id="R8005835f022e4cdf" /><Relationship Type="http://schemas.openxmlformats.org/officeDocument/2006/relationships/slide" Target="/ppt/slides/slide4.xml" Id="Rc7112f4b372f4fc5" /><Relationship Type="http://schemas.openxmlformats.org/officeDocument/2006/relationships/slide" Target="/ppt/slides/slide5.xml" Id="R6c09d020b6b14599" /><Relationship Type="http://schemas.openxmlformats.org/officeDocument/2006/relationships/slide" Target="/ppt/slides/slide6.xml" Id="R45bcc7051c524237" /><Relationship Type="http://schemas.openxmlformats.org/officeDocument/2006/relationships/slide" Target="/ppt/slides/slide7.xml" Id="R789f232addc0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500ce92d5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5a9bb0484d90" /><Relationship Type="http://schemas.openxmlformats.org/officeDocument/2006/relationships/theme" Target="/ppt/slideMasters/theme/theme1.xml" Id="R75a47a41537b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e5a9bb048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60e4266b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d3065fb26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e5c4bc47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e1d86d9eb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a53d6b2e0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84d584df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f2a89dd9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MIKKELI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MIKKELI UTVIKLING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1 377 770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UNDERSAKER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MIKKELI UTVIKLING AS</a:t>
            </a:r>
          </a:p>
        </p:txBody>
      </p:sp>
    </p:spTree>
  </p:cSld>
  <p:clrMapOvr>
    <a:masterClrMapping xmlns:a="http://schemas.openxmlformats.org/drawingml/2006/main"/>
  </p:clrMapOvr>
</p:sld>
</file>