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6684d788b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0ab4c6bed4313"/>
  </p:sldMasterIdLst>
  <p:sldIdLst>
    <p:sldId xmlns:r="http://schemas.openxmlformats.org/officeDocument/2006/relationships" id="256" r:id="R9b08084ef0ff4268"/>
    <p:sldId xmlns:r="http://schemas.openxmlformats.org/officeDocument/2006/relationships" id="257" r:id="R9716e70425214016"/>
    <p:sldId xmlns:r="http://schemas.openxmlformats.org/officeDocument/2006/relationships" id="258" r:id="Rf6c5324a67d8419c"/>
    <p:sldId xmlns:r="http://schemas.openxmlformats.org/officeDocument/2006/relationships" id="259" r:id="R10672bab31334cdf"/>
    <p:sldId xmlns:r="http://schemas.openxmlformats.org/officeDocument/2006/relationships" id="260" r:id="Re86936a149a04624"/>
    <p:sldId xmlns:r="http://schemas.openxmlformats.org/officeDocument/2006/relationships" id="261" r:id="Re73e33ddac704998"/>
    <p:sldId xmlns:r="http://schemas.openxmlformats.org/officeDocument/2006/relationships" id="262" r:id="R1ff794625ce1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0ab4c6bed4313" /><Relationship Type="http://schemas.openxmlformats.org/officeDocument/2006/relationships/slide" Target="/ppt/slides/slide1.xml" Id="R9b08084ef0ff4268" /><Relationship Type="http://schemas.openxmlformats.org/officeDocument/2006/relationships/slide" Target="/ppt/slides/slide2.xml" Id="R9716e70425214016" /><Relationship Type="http://schemas.openxmlformats.org/officeDocument/2006/relationships/slide" Target="/ppt/slides/slide3.xml" Id="Rf6c5324a67d8419c" /><Relationship Type="http://schemas.openxmlformats.org/officeDocument/2006/relationships/slide" Target="/ppt/slides/slide4.xml" Id="R10672bab31334cdf" /><Relationship Type="http://schemas.openxmlformats.org/officeDocument/2006/relationships/slide" Target="/ppt/slides/slide5.xml" Id="Re86936a149a04624" /><Relationship Type="http://schemas.openxmlformats.org/officeDocument/2006/relationships/slide" Target="/ppt/slides/slide6.xml" Id="Re73e33ddac704998" /><Relationship Type="http://schemas.openxmlformats.org/officeDocument/2006/relationships/slide" Target="/ppt/slides/slide7.xml" Id="R1ff794625ce1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87222765d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b74da6f254c30" /><Relationship Type="http://schemas.openxmlformats.org/officeDocument/2006/relationships/theme" Target="/ppt/slideMasters/theme/theme1.xml" Id="R2ace278c8a04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b74da6f25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d8622a761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0ac9f570d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2d254a3c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8cd08e4e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c9f4a35bb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cc9eea7ec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6f121cac4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6 478 452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FAKSVÅG TALGØ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Ridderhatten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914 726 301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