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1ce4cb653646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e1c33736204f71"/>
  </p:sldMasterIdLst>
  <p:sldIdLst>
    <p:sldId xmlns:r="http://schemas.openxmlformats.org/officeDocument/2006/relationships" id="256" r:id="Rf1f8f565b2bc4361"/>
    <p:sldId xmlns:r="http://schemas.openxmlformats.org/officeDocument/2006/relationships" id="257" r:id="R9ac92c7e18e24230"/>
    <p:sldId xmlns:r="http://schemas.openxmlformats.org/officeDocument/2006/relationships" id="258" r:id="R9165ca28e85e4923"/>
    <p:sldId xmlns:r="http://schemas.openxmlformats.org/officeDocument/2006/relationships" id="259" r:id="Re7216fc8cab14549"/>
    <p:sldId xmlns:r="http://schemas.openxmlformats.org/officeDocument/2006/relationships" id="260" r:id="R07d9cd0bbd37419a"/>
    <p:sldId xmlns:r="http://schemas.openxmlformats.org/officeDocument/2006/relationships" id="261" r:id="R2292fc58802c4c57"/>
    <p:sldId xmlns:r="http://schemas.openxmlformats.org/officeDocument/2006/relationships" id="262" r:id="Raabf4f3fa83b46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e1c33736204f71" /><Relationship Type="http://schemas.openxmlformats.org/officeDocument/2006/relationships/slide" Target="/ppt/slides/slide1.xml" Id="Rf1f8f565b2bc4361" /><Relationship Type="http://schemas.openxmlformats.org/officeDocument/2006/relationships/slide" Target="/ppt/slides/slide2.xml" Id="R9ac92c7e18e24230" /><Relationship Type="http://schemas.openxmlformats.org/officeDocument/2006/relationships/slide" Target="/ppt/slides/slide3.xml" Id="R9165ca28e85e4923" /><Relationship Type="http://schemas.openxmlformats.org/officeDocument/2006/relationships/slide" Target="/ppt/slides/slide4.xml" Id="Re7216fc8cab14549" /><Relationship Type="http://schemas.openxmlformats.org/officeDocument/2006/relationships/slide" Target="/ppt/slides/slide5.xml" Id="R07d9cd0bbd37419a" /><Relationship Type="http://schemas.openxmlformats.org/officeDocument/2006/relationships/slide" Target="/ppt/slides/slide6.xml" Id="R2292fc58802c4c57" /><Relationship Type="http://schemas.openxmlformats.org/officeDocument/2006/relationships/slide" Target="/ppt/slides/slide7.xml" Id="Raabf4f3fa83b46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bfb644f25040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24839ce7c46bd" /><Relationship Type="http://schemas.openxmlformats.org/officeDocument/2006/relationships/theme" Target="/ppt/slideMasters/theme/theme1.xml" Id="Rbf27a7f2037c4e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e24839ce7c46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38541903440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d8c1449e144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b4b59e8d042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1f0631a6a4d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f7451042c44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f95e4364944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0cd90365f40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NETROM TROMSØ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NETROM TROMSØ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1 110 795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623 011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6 047 949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86 381 409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104 519 361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KRÆMER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H0603, Nordheimvegen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914 723 116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