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c5b23de25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f675a05a114c6f"/>
  </p:sldMasterIdLst>
  <p:sldIdLst>
    <p:sldId xmlns:r="http://schemas.openxmlformats.org/officeDocument/2006/relationships" id="256" r:id="Ra7b687518f75430e"/>
    <p:sldId xmlns:r="http://schemas.openxmlformats.org/officeDocument/2006/relationships" id="257" r:id="R6cbe4a24c6044673"/>
    <p:sldId xmlns:r="http://schemas.openxmlformats.org/officeDocument/2006/relationships" id="258" r:id="R51852b4f35cf4768"/>
    <p:sldId xmlns:r="http://schemas.openxmlformats.org/officeDocument/2006/relationships" id="259" r:id="Raf23f1c425e543d4"/>
    <p:sldId xmlns:r="http://schemas.openxmlformats.org/officeDocument/2006/relationships" id="260" r:id="R4ef2ba808a9642d6"/>
    <p:sldId xmlns:r="http://schemas.openxmlformats.org/officeDocument/2006/relationships" id="261" r:id="R643b8943c09b4c07"/>
    <p:sldId xmlns:r="http://schemas.openxmlformats.org/officeDocument/2006/relationships" id="262" r:id="R3e939fa4328d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675a05a114c6f" /><Relationship Type="http://schemas.openxmlformats.org/officeDocument/2006/relationships/slide" Target="/ppt/slides/slide1.xml" Id="Ra7b687518f75430e" /><Relationship Type="http://schemas.openxmlformats.org/officeDocument/2006/relationships/slide" Target="/ppt/slides/slide2.xml" Id="R6cbe4a24c6044673" /><Relationship Type="http://schemas.openxmlformats.org/officeDocument/2006/relationships/slide" Target="/ppt/slides/slide3.xml" Id="R51852b4f35cf4768" /><Relationship Type="http://schemas.openxmlformats.org/officeDocument/2006/relationships/slide" Target="/ppt/slides/slide4.xml" Id="Raf23f1c425e543d4" /><Relationship Type="http://schemas.openxmlformats.org/officeDocument/2006/relationships/slide" Target="/ppt/slides/slide5.xml" Id="R4ef2ba808a9642d6" /><Relationship Type="http://schemas.openxmlformats.org/officeDocument/2006/relationships/slide" Target="/ppt/slides/slide6.xml" Id="R643b8943c09b4c07" /><Relationship Type="http://schemas.openxmlformats.org/officeDocument/2006/relationships/slide" Target="/ppt/slides/slide7.xml" Id="R3e939fa4328d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6090b3f704c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7f0bd9e440b2" /><Relationship Type="http://schemas.openxmlformats.org/officeDocument/2006/relationships/theme" Target="/ppt/slideMasters/theme/theme1.xml" Id="R826a16b11b20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e7f0bd9e4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56e0a0d18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370384e1641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8bb64752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fe74a620743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bb6ed6a31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ded57c4b41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48125209943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