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a2451b27a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e77bb0af84d19"/>
  </p:sldMasterIdLst>
  <p:sldIdLst>
    <p:sldId xmlns:r="http://schemas.openxmlformats.org/officeDocument/2006/relationships" id="256" r:id="R928d7d8adb674ae4"/>
    <p:sldId xmlns:r="http://schemas.openxmlformats.org/officeDocument/2006/relationships" id="257" r:id="R2c1966cb6e094f40"/>
    <p:sldId xmlns:r="http://schemas.openxmlformats.org/officeDocument/2006/relationships" id="258" r:id="R69b2b09273384245"/>
    <p:sldId xmlns:r="http://schemas.openxmlformats.org/officeDocument/2006/relationships" id="259" r:id="Rcd8934645a994516"/>
    <p:sldId xmlns:r="http://schemas.openxmlformats.org/officeDocument/2006/relationships" id="260" r:id="R34589f56b09c4500"/>
    <p:sldId xmlns:r="http://schemas.openxmlformats.org/officeDocument/2006/relationships" id="261" r:id="R715789c521f04935"/>
    <p:sldId xmlns:r="http://schemas.openxmlformats.org/officeDocument/2006/relationships" id="262" r:id="R9a2a2fda21fa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e77bb0af84d19" /><Relationship Type="http://schemas.openxmlformats.org/officeDocument/2006/relationships/slide" Target="/ppt/slides/slide1.xml" Id="R928d7d8adb674ae4" /><Relationship Type="http://schemas.openxmlformats.org/officeDocument/2006/relationships/slide" Target="/ppt/slides/slide2.xml" Id="R2c1966cb6e094f40" /><Relationship Type="http://schemas.openxmlformats.org/officeDocument/2006/relationships/slide" Target="/ppt/slides/slide3.xml" Id="R69b2b09273384245" /><Relationship Type="http://schemas.openxmlformats.org/officeDocument/2006/relationships/slide" Target="/ppt/slides/slide4.xml" Id="Rcd8934645a994516" /><Relationship Type="http://schemas.openxmlformats.org/officeDocument/2006/relationships/slide" Target="/ppt/slides/slide5.xml" Id="R34589f56b09c4500" /><Relationship Type="http://schemas.openxmlformats.org/officeDocument/2006/relationships/slide" Target="/ppt/slides/slide6.xml" Id="R715789c521f04935" /><Relationship Type="http://schemas.openxmlformats.org/officeDocument/2006/relationships/slide" Target="/ppt/slides/slide7.xml" Id="R9a2a2fda21fa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895f4c69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7ba1265441e6" /><Relationship Type="http://schemas.openxmlformats.org/officeDocument/2006/relationships/theme" Target="/ppt/slideMasters/theme/theme1.xml" Id="Rfe9e789f6053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f7ba12654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eee66932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d544e504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afd754153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230edd18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6766d715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dcfe97f1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6d669fa2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ASKIM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ASKIM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SKIING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post@onac.no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www.eikaokonomi.no/ost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