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fb30f75e00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9352ee14da4efc"/>
  </p:sldMasterIdLst>
  <p:sldIdLst>
    <p:sldId xmlns:r="http://schemas.openxmlformats.org/officeDocument/2006/relationships" id="256" r:id="R0796a30a17564dac"/>
    <p:sldId xmlns:r="http://schemas.openxmlformats.org/officeDocument/2006/relationships" id="257" r:id="R50258e4519294238"/>
    <p:sldId xmlns:r="http://schemas.openxmlformats.org/officeDocument/2006/relationships" id="258" r:id="Rcaf2f95f035d4d82"/>
    <p:sldId xmlns:r="http://schemas.openxmlformats.org/officeDocument/2006/relationships" id="259" r:id="R3123d74070df421c"/>
    <p:sldId xmlns:r="http://schemas.openxmlformats.org/officeDocument/2006/relationships" id="260" r:id="R756976fbb25c4b19"/>
    <p:sldId xmlns:r="http://schemas.openxmlformats.org/officeDocument/2006/relationships" id="261" r:id="R10ed407776e4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352ee14da4efc" /><Relationship Type="http://schemas.openxmlformats.org/officeDocument/2006/relationships/slide" Target="/ppt/slides/slide1.xml" Id="R0796a30a17564dac" /><Relationship Type="http://schemas.openxmlformats.org/officeDocument/2006/relationships/slide" Target="/ppt/slides/slide2.xml" Id="R50258e4519294238" /><Relationship Type="http://schemas.openxmlformats.org/officeDocument/2006/relationships/slide" Target="/ppt/slides/slide3.xml" Id="Rcaf2f95f035d4d82" /><Relationship Type="http://schemas.openxmlformats.org/officeDocument/2006/relationships/slide" Target="/ppt/slides/slide4.xml" Id="R3123d74070df421c" /><Relationship Type="http://schemas.openxmlformats.org/officeDocument/2006/relationships/slide" Target="/ppt/slides/slide5.xml" Id="R756976fbb25c4b19" /><Relationship Type="http://schemas.openxmlformats.org/officeDocument/2006/relationships/slide" Target="/ppt/slides/slide6.xml" Id="R10ed407776e4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eb42898b9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800e114e4b43" /><Relationship Type="http://schemas.openxmlformats.org/officeDocument/2006/relationships/theme" Target="/ppt/slideMasters/theme/theme1.xml" Id="R085a6d881e66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17800e114e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1f5e1359a42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fe4e77eda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e2dc56ad645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84ed8c0e9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f70e9fb12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e9243713744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