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bf3a880d2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85fb6548a48db"/>
  </p:sldMasterIdLst>
  <p:sldIdLst>
    <p:sldId xmlns:r="http://schemas.openxmlformats.org/officeDocument/2006/relationships" id="256" r:id="Rce58c0be175f4d4f"/>
    <p:sldId xmlns:r="http://schemas.openxmlformats.org/officeDocument/2006/relationships" id="257" r:id="R3b960561498d48c8"/>
    <p:sldId xmlns:r="http://schemas.openxmlformats.org/officeDocument/2006/relationships" id="258" r:id="Rd2173a158a92424f"/>
    <p:sldId xmlns:r="http://schemas.openxmlformats.org/officeDocument/2006/relationships" id="259" r:id="R820a7c6f882d4388"/>
    <p:sldId xmlns:r="http://schemas.openxmlformats.org/officeDocument/2006/relationships" id="260" r:id="R71fc6140b1c24eba"/>
    <p:sldId xmlns:r="http://schemas.openxmlformats.org/officeDocument/2006/relationships" id="261" r:id="R9afcc23e587d4599"/>
    <p:sldId xmlns:r="http://schemas.openxmlformats.org/officeDocument/2006/relationships" id="262" r:id="Ra7378b1b2fb3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85fb6548a48db" /><Relationship Type="http://schemas.openxmlformats.org/officeDocument/2006/relationships/slide" Target="/ppt/slides/slide1.xml" Id="Rce58c0be175f4d4f" /><Relationship Type="http://schemas.openxmlformats.org/officeDocument/2006/relationships/slide" Target="/ppt/slides/slide2.xml" Id="R3b960561498d48c8" /><Relationship Type="http://schemas.openxmlformats.org/officeDocument/2006/relationships/slide" Target="/ppt/slides/slide3.xml" Id="Rd2173a158a92424f" /><Relationship Type="http://schemas.openxmlformats.org/officeDocument/2006/relationships/slide" Target="/ppt/slides/slide4.xml" Id="R820a7c6f882d4388" /><Relationship Type="http://schemas.openxmlformats.org/officeDocument/2006/relationships/slide" Target="/ppt/slides/slide5.xml" Id="R71fc6140b1c24eba" /><Relationship Type="http://schemas.openxmlformats.org/officeDocument/2006/relationships/slide" Target="/ppt/slides/slide6.xml" Id="R9afcc23e587d4599" /><Relationship Type="http://schemas.openxmlformats.org/officeDocument/2006/relationships/slide" Target="/ppt/slides/slide7.xml" Id="Ra7378b1b2fb3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36d0d14f5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26e0a2654a53" /><Relationship Type="http://schemas.openxmlformats.org/officeDocument/2006/relationships/theme" Target="/ppt/slideMasters/theme/theme1.xml" Id="Rb5fd376bfcdb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426e0a265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0e95eef7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1cd3f4ed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6affdcb9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331c468f1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69a16133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65de362d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9c12a60b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