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f233b5d01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298256a294900"/>
  </p:sldMasterIdLst>
  <p:sldIdLst>
    <p:sldId xmlns:r="http://schemas.openxmlformats.org/officeDocument/2006/relationships" id="256" r:id="R1ee2a2921b784e3c"/>
    <p:sldId xmlns:r="http://schemas.openxmlformats.org/officeDocument/2006/relationships" id="257" r:id="Rcefdfc084a304603"/>
    <p:sldId xmlns:r="http://schemas.openxmlformats.org/officeDocument/2006/relationships" id="258" r:id="R1483e2efa59046b5"/>
    <p:sldId xmlns:r="http://schemas.openxmlformats.org/officeDocument/2006/relationships" id="259" r:id="R15c0cc745e694e2e"/>
    <p:sldId xmlns:r="http://schemas.openxmlformats.org/officeDocument/2006/relationships" id="260" r:id="R91a99a2bf9d9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298256a294900" /><Relationship Type="http://schemas.openxmlformats.org/officeDocument/2006/relationships/slide" Target="/ppt/slides/slide1.xml" Id="R1ee2a2921b784e3c" /><Relationship Type="http://schemas.openxmlformats.org/officeDocument/2006/relationships/slide" Target="/ppt/slides/slide2.xml" Id="Rcefdfc084a304603" /><Relationship Type="http://schemas.openxmlformats.org/officeDocument/2006/relationships/slide" Target="/ppt/slides/slide3.xml" Id="R1483e2efa59046b5" /><Relationship Type="http://schemas.openxmlformats.org/officeDocument/2006/relationships/slide" Target="/ppt/slides/slide4.xml" Id="R15c0cc745e694e2e" /><Relationship Type="http://schemas.openxmlformats.org/officeDocument/2006/relationships/slide" Target="/ppt/slides/slide5.xml" Id="R91a99a2bf9d9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8568bb54a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8bf3b6f94e67" /><Relationship Type="http://schemas.openxmlformats.org/officeDocument/2006/relationships/theme" Target="/ppt/slideMasters/theme/theme1.xml" Id="R5917450e297d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18bf3b6f9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bb6eaaa39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d15b1487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bcf804ab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1c6377802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6a885bfb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NÆRINGSVIRKSOMHET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NÆRINGSVIRKSOMHET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