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9b51a826bf493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7514230c804a7e"/>
  </p:sldMasterIdLst>
  <p:sldIdLst>
    <p:sldId xmlns:r="http://schemas.openxmlformats.org/officeDocument/2006/relationships" id="256" r:id="Ra7fb8b0d34cd472b"/>
    <p:sldId xmlns:r="http://schemas.openxmlformats.org/officeDocument/2006/relationships" id="257" r:id="Rb672e1fdea2a45e4"/>
    <p:sldId xmlns:r="http://schemas.openxmlformats.org/officeDocument/2006/relationships" id="258" r:id="R4fa84c726f264379"/>
    <p:sldId xmlns:r="http://schemas.openxmlformats.org/officeDocument/2006/relationships" id="259" r:id="Rfface7d4dd6e4704"/>
    <p:sldId xmlns:r="http://schemas.openxmlformats.org/officeDocument/2006/relationships" id="260" r:id="R046279fd67794994"/>
    <p:sldId xmlns:r="http://schemas.openxmlformats.org/officeDocument/2006/relationships" id="261" r:id="R604e61b4b1314f34"/>
    <p:sldId xmlns:r="http://schemas.openxmlformats.org/officeDocument/2006/relationships" id="262" r:id="Rdd17fc0c9e1244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7514230c804a7e" /><Relationship Type="http://schemas.openxmlformats.org/officeDocument/2006/relationships/slide" Target="/ppt/slides/slide1.xml" Id="Ra7fb8b0d34cd472b" /><Relationship Type="http://schemas.openxmlformats.org/officeDocument/2006/relationships/slide" Target="/ppt/slides/slide2.xml" Id="Rb672e1fdea2a45e4" /><Relationship Type="http://schemas.openxmlformats.org/officeDocument/2006/relationships/slide" Target="/ppt/slides/slide3.xml" Id="R4fa84c726f264379" /><Relationship Type="http://schemas.openxmlformats.org/officeDocument/2006/relationships/slide" Target="/ppt/slides/slide4.xml" Id="Rfface7d4dd6e4704" /><Relationship Type="http://schemas.openxmlformats.org/officeDocument/2006/relationships/slide" Target="/ppt/slides/slide5.xml" Id="R046279fd67794994" /><Relationship Type="http://schemas.openxmlformats.org/officeDocument/2006/relationships/slide" Target="/ppt/slides/slide6.xml" Id="R604e61b4b1314f34" /><Relationship Type="http://schemas.openxmlformats.org/officeDocument/2006/relationships/slide" Target="/ppt/slides/slide7.xml" Id="Rdd17fc0c9e1244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294d08fe1a43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7b02849fb4e2a" /><Relationship Type="http://schemas.openxmlformats.org/officeDocument/2006/relationships/theme" Target="/ppt/slideMasters/theme/theme1.xml" Id="R05b8d673f4ef4c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07b02849fb4e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5dfda21484fa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697219cf24e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37a6299b845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b90b71cb044c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746ef21b6941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2a2ee8c2645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349629bd6a4d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JHESTÅS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JHESTÅS AS ble etablert [år] og holder til i Mandal.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−26 699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2 148 607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2 186 022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HESTÅS JØRGEN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Langåsen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4513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jhestas@gmail.com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914 626 021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JHESTÅS AS</a:t>
            </a:r>
          </a:p>
        </p:txBody>
      </p:sp>
    </p:spTree>
  </p:cSld>
  <p:clrMapOvr>
    <a:masterClrMapping xmlns:a="http://schemas.openxmlformats.org/drawingml/2006/main"/>
  </p:clrMapOvr>
</p:sld>
</file>