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bb3bbcbd8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1867f80724da9"/>
  </p:sldMasterIdLst>
  <p:sldIdLst>
    <p:sldId xmlns:r="http://schemas.openxmlformats.org/officeDocument/2006/relationships" id="256" r:id="Rcaea1344e2b6460f"/>
    <p:sldId xmlns:r="http://schemas.openxmlformats.org/officeDocument/2006/relationships" id="257" r:id="R74e4777300604541"/>
    <p:sldId xmlns:r="http://schemas.openxmlformats.org/officeDocument/2006/relationships" id="258" r:id="Rf00539b629c74b17"/>
    <p:sldId xmlns:r="http://schemas.openxmlformats.org/officeDocument/2006/relationships" id="259" r:id="R543ab2d4e9344c08"/>
    <p:sldId xmlns:r="http://schemas.openxmlformats.org/officeDocument/2006/relationships" id="260" r:id="Rf7629331aafa4fa9"/>
    <p:sldId xmlns:r="http://schemas.openxmlformats.org/officeDocument/2006/relationships" id="261" r:id="Rc70d78f349d34788"/>
    <p:sldId xmlns:r="http://schemas.openxmlformats.org/officeDocument/2006/relationships" id="262" r:id="Ra2bbc0afe7b5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1867f80724da9" /><Relationship Type="http://schemas.openxmlformats.org/officeDocument/2006/relationships/slide" Target="/ppt/slides/slide1.xml" Id="Rcaea1344e2b6460f" /><Relationship Type="http://schemas.openxmlformats.org/officeDocument/2006/relationships/slide" Target="/ppt/slides/slide2.xml" Id="R74e4777300604541" /><Relationship Type="http://schemas.openxmlformats.org/officeDocument/2006/relationships/slide" Target="/ppt/slides/slide3.xml" Id="Rf00539b629c74b17" /><Relationship Type="http://schemas.openxmlformats.org/officeDocument/2006/relationships/slide" Target="/ppt/slides/slide4.xml" Id="R543ab2d4e9344c08" /><Relationship Type="http://schemas.openxmlformats.org/officeDocument/2006/relationships/slide" Target="/ppt/slides/slide5.xml" Id="Rf7629331aafa4fa9" /><Relationship Type="http://schemas.openxmlformats.org/officeDocument/2006/relationships/slide" Target="/ppt/slides/slide6.xml" Id="Rc70d78f349d34788" /><Relationship Type="http://schemas.openxmlformats.org/officeDocument/2006/relationships/slide" Target="/ppt/slides/slide7.xml" Id="Ra2bbc0afe7b5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06f9a5a2d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ba46619054a17" /><Relationship Type="http://schemas.openxmlformats.org/officeDocument/2006/relationships/theme" Target="/ppt/slideMasters/theme/theme1.xml" Id="R2916ba26604a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cba4661905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f542d896a48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140c47474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f1ebfb79f49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e4e6dac45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5c3489640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3cb02d0da41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27d24f55e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NAMDAL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Namdal, Hammarslandgrenda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5252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914 615 232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VÅGATUN AS</a:t>
            </a:r>
          </a:p>
        </p:txBody>
      </p:sp>
    </p:spTree>
  </p:cSld>
  <p:clrMapOvr>
    <a:masterClrMapping xmlns:a="http://schemas.openxmlformats.org/drawingml/2006/main"/>
  </p:clrMapOvr>
</p:sld>
</file>