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e369a0366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462ed4100a489f"/>
  </p:sldMasterIdLst>
  <p:sldIdLst>
    <p:sldId xmlns:r="http://schemas.openxmlformats.org/officeDocument/2006/relationships" id="256" r:id="R57ee4bea5e874e46"/>
    <p:sldId xmlns:r="http://schemas.openxmlformats.org/officeDocument/2006/relationships" id="257" r:id="R9d7712d7c9df4741"/>
    <p:sldId xmlns:r="http://schemas.openxmlformats.org/officeDocument/2006/relationships" id="258" r:id="R631fb079616d4f11"/>
    <p:sldId xmlns:r="http://schemas.openxmlformats.org/officeDocument/2006/relationships" id="259" r:id="R600ed10834af4803"/>
    <p:sldId xmlns:r="http://schemas.openxmlformats.org/officeDocument/2006/relationships" id="260" r:id="Ra76b9518eb0a426d"/>
    <p:sldId xmlns:r="http://schemas.openxmlformats.org/officeDocument/2006/relationships" id="261" r:id="R06e1768377914c66"/>
    <p:sldId xmlns:r="http://schemas.openxmlformats.org/officeDocument/2006/relationships" id="262" r:id="Rb3d27c2b941447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62ed4100a489f" /><Relationship Type="http://schemas.openxmlformats.org/officeDocument/2006/relationships/slide" Target="/ppt/slides/slide1.xml" Id="R57ee4bea5e874e46" /><Relationship Type="http://schemas.openxmlformats.org/officeDocument/2006/relationships/slide" Target="/ppt/slides/slide2.xml" Id="R9d7712d7c9df4741" /><Relationship Type="http://schemas.openxmlformats.org/officeDocument/2006/relationships/slide" Target="/ppt/slides/slide3.xml" Id="R631fb079616d4f11" /><Relationship Type="http://schemas.openxmlformats.org/officeDocument/2006/relationships/slide" Target="/ppt/slides/slide4.xml" Id="R600ed10834af4803" /><Relationship Type="http://schemas.openxmlformats.org/officeDocument/2006/relationships/slide" Target="/ppt/slides/slide5.xml" Id="Ra76b9518eb0a426d" /><Relationship Type="http://schemas.openxmlformats.org/officeDocument/2006/relationships/slide" Target="/ppt/slides/slide6.xml" Id="R06e1768377914c66" /><Relationship Type="http://schemas.openxmlformats.org/officeDocument/2006/relationships/slide" Target="/ppt/slides/slide7.xml" Id="Rb3d27c2b941447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012d8067d43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acea53c254898" /><Relationship Type="http://schemas.openxmlformats.org/officeDocument/2006/relationships/theme" Target="/ppt/slideMasters/theme/theme1.xml" Id="R7ade19d7e59c43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bacea53c2548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e2a8547ed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916145a90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f979d8ef744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61e1faa9e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8ff1a0c5c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b18a6981744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f8c587a9b4e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HOLDING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5 116 413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5 015 062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4 921 382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13 234 444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13 703 789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NYHUS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914 606 365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HOLDING AS</a:t>
            </a:r>
          </a:p>
        </p:txBody>
      </p:sp>
    </p:spTree>
  </p:cSld>
  <p:clrMapOvr>
    <a:masterClrMapping xmlns:a="http://schemas.openxmlformats.org/drawingml/2006/main"/>
  </p:clrMapOvr>
</p:sld>
</file>