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41cded8df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685838804424d"/>
  </p:sldMasterIdLst>
  <p:sldIdLst>
    <p:sldId xmlns:r="http://schemas.openxmlformats.org/officeDocument/2006/relationships" id="256" r:id="Rabc7f9ffd02741c7"/>
    <p:sldId xmlns:r="http://schemas.openxmlformats.org/officeDocument/2006/relationships" id="257" r:id="Redeb051de5504c4f"/>
    <p:sldId xmlns:r="http://schemas.openxmlformats.org/officeDocument/2006/relationships" id="258" r:id="Rbee45759168947a3"/>
    <p:sldId xmlns:r="http://schemas.openxmlformats.org/officeDocument/2006/relationships" id="259" r:id="Raf4a0c0abf6048d8"/>
    <p:sldId xmlns:r="http://schemas.openxmlformats.org/officeDocument/2006/relationships" id="260" r:id="Reb3348e6840d4326"/>
    <p:sldId xmlns:r="http://schemas.openxmlformats.org/officeDocument/2006/relationships" id="261" r:id="Rdd81e2093aa54596"/>
    <p:sldId xmlns:r="http://schemas.openxmlformats.org/officeDocument/2006/relationships" id="262" r:id="R8d8c3e44ade0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685838804424d" /><Relationship Type="http://schemas.openxmlformats.org/officeDocument/2006/relationships/slide" Target="/ppt/slides/slide1.xml" Id="Rabc7f9ffd02741c7" /><Relationship Type="http://schemas.openxmlformats.org/officeDocument/2006/relationships/slide" Target="/ppt/slides/slide2.xml" Id="Redeb051de5504c4f" /><Relationship Type="http://schemas.openxmlformats.org/officeDocument/2006/relationships/slide" Target="/ppt/slides/slide3.xml" Id="Rbee45759168947a3" /><Relationship Type="http://schemas.openxmlformats.org/officeDocument/2006/relationships/slide" Target="/ppt/slides/slide4.xml" Id="Raf4a0c0abf6048d8" /><Relationship Type="http://schemas.openxmlformats.org/officeDocument/2006/relationships/slide" Target="/ppt/slides/slide5.xml" Id="Reb3348e6840d4326" /><Relationship Type="http://schemas.openxmlformats.org/officeDocument/2006/relationships/slide" Target="/ppt/slides/slide6.xml" Id="Rdd81e2093aa54596" /><Relationship Type="http://schemas.openxmlformats.org/officeDocument/2006/relationships/slide" Target="/ppt/slides/slide7.xml" Id="R8d8c3e44ade0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6dbd372ce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1d7e9919448e7" /><Relationship Type="http://schemas.openxmlformats.org/officeDocument/2006/relationships/theme" Target="/ppt/slideMasters/theme/theme1.xml" Id="R62dfc535ecb444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1d7e99194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e3735b0af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2634bde0c4c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cc17fd738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4e1b22b6a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dc438adc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9cd8e3c740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e4ad3528c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