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c3b573b3a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eccd713174488"/>
  </p:sldMasterIdLst>
  <p:sldIdLst>
    <p:sldId xmlns:r="http://schemas.openxmlformats.org/officeDocument/2006/relationships" id="256" r:id="R593ac4a2e5764f5b"/>
    <p:sldId xmlns:r="http://schemas.openxmlformats.org/officeDocument/2006/relationships" id="257" r:id="Rf39219c0fc1d4108"/>
    <p:sldId xmlns:r="http://schemas.openxmlformats.org/officeDocument/2006/relationships" id="258" r:id="R74ea3ef9e450419d"/>
    <p:sldId xmlns:r="http://schemas.openxmlformats.org/officeDocument/2006/relationships" id="259" r:id="R0d3d08dfe84547c5"/>
    <p:sldId xmlns:r="http://schemas.openxmlformats.org/officeDocument/2006/relationships" id="260" r:id="Rcebf80fa53b44559"/>
    <p:sldId xmlns:r="http://schemas.openxmlformats.org/officeDocument/2006/relationships" id="261" r:id="Rb85055c5ed044606"/>
    <p:sldId xmlns:r="http://schemas.openxmlformats.org/officeDocument/2006/relationships" id="262" r:id="R31e616ce9f5f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eccd713174488" /><Relationship Type="http://schemas.openxmlformats.org/officeDocument/2006/relationships/slide" Target="/ppt/slides/slide1.xml" Id="R593ac4a2e5764f5b" /><Relationship Type="http://schemas.openxmlformats.org/officeDocument/2006/relationships/slide" Target="/ppt/slides/slide2.xml" Id="Rf39219c0fc1d4108" /><Relationship Type="http://schemas.openxmlformats.org/officeDocument/2006/relationships/slide" Target="/ppt/slides/slide3.xml" Id="R74ea3ef9e450419d" /><Relationship Type="http://schemas.openxmlformats.org/officeDocument/2006/relationships/slide" Target="/ppt/slides/slide4.xml" Id="R0d3d08dfe84547c5" /><Relationship Type="http://schemas.openxmlformats.org/officeDocument/2006/relationships/slide" Target="/ppt/slides/slide5.xml" Id="Rcebf80fa53b44559" /><Relationship Type="http://schemas.openxmlformats.org/officeDocument/2006/relationships/slide" Target="/ppt/slides/slide6.xml" Id="Rb85055c5ed044606" /><Relationship Type="http://schemas.openxmlformats.org/officeDocument/2006/relationships/slide" Target="/ppt/slides/slide7.xml" Id="R31e616ce9f5f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343d8c296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05523389e42e1" /><Relationship Type="http://schemas.openxmlformats.org/officeDocument/2006/relationships/theme" Target="/ppt/slideMasters/theme/theme1.xml" Id="R74c9f5178bcd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105523389e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dff3f878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9972fdf8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c83b76b0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b644f9db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b72f0ca3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675d23d0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a2c1e4d89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