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cddbf8594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921ea3e7b421c"/>
  </p:sldMasterIdLst>
  <p:sldIdLst>
    <p:sldId xmlns:r="http://schemas.openxmlformats.org/officeDocument/2006/relationships" id="256" r:id="Rbea12dd284d94f58"/>
    <p:sldId xmlns:r="http://schemas.openxmlformats.org/officeDocument/2006/relationships" id="257" r:id="R0e91bbb0f38c40a2"/>
    <p:sldId xmlns:r="http://schemas.openxmlformats.org/officeDocument/2006/relationships" id="258" r:id="R58dd1fe6ba484d3a"/>
    <p:sldId xmlns:r="http://schemas.openxmlformats.org/officeDocument/2006/relationships" id="259" r:id="Re6ead87db9a846f2"/>
    <p:sldId xmlns:r="http://schemas.openxmlformats.org/officeDocument/2006/relationships" id="260" r:id="Rc2601036153c400b"/>
    <p:sldId xmlns:r="http://schemas.openxmlformats.org/officeDocument/2006/relationships" id="261" r:id="Red085d96c29a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921ea3e7b421c" /><Relationship Type="http://schemas.openxmlformats.org/officeDocument/2006/relationships/slide" Target="/ppt/slides/slide1.xml" Id="Rbea12dd284d94f58" /><Relationship Type="http://schemas.openxmlformats.org/officeDocument/2006/relationships/slide" Target="/ppt/slides/slide2.xml" Id="R0e91bbb0f38c40a2" /><Relationship Type="http://schemas.openxmlformats.org/officeDocument/2006/relationships/slide" Target="/ppt/slides/slide3.xml" Id="R58dd1fe6ba484d3a" /><Relationship Type="http://schemas.openxmlformats.org/officeDocument/2006/relationships/slide" Target="/ppt/slides/slide4.xml" Id="Re6ead87db9a846f2" /><Relationship Type="http://schemas.openxmlformats.org/officeDocument/2006/relationships/slide" Target="/ppt/slides/slide5.xml" Id="Rc2601036153c400b" /><Relationship Type="http://schemas.openxmlformats.org/officeDocument/2006/relationships/slide" Target="/ppt/slides/slide6.xml" Id="Red085d96c29a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784251161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559a143bc4691" /><Relationship Type="http://schemas.openxmlformats.org/officeDocument/2006/relationships/theme" Target="/ppt/slideMasters/theme/theme1.xml" Id="Re082475d0b8b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559a143bc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53a1d929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63f8f937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dcc64e49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6395e3e1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ff5404fd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221be5bc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