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b00cf9e1df46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a23898654544d7"/>
  </p:sldMasterIdLst>
  <p:sldIdLst>
    <p:sldId xmlns:r="http://schemas.openxmlformats.org/officeDocument/2006/relationships" id="256" r:id="R74f2b3443e6e4c12"/>
    <p:sldId xmlns:r="http://schemas.openxmlformats.org/officeDocument/2006/relationships" id="257" r:id="Re0a5b65c170f49e7"/>
    <p:sldId xmlns:r="http://schemas.openxmlformats.org/officeDocument/2006/relationships" id="258" r:id="R28ba29b1c95d4e86"/>
    <p:sldId xmlns:r="http://schemas.openxmlformats.org/officeDocument/2006/relationships" id="259" r:id="Re0280e1cb421490e"/>
    <p:sldId xmlns:r="http://schemas.openxmlformats.org/officeDocument/2006/relationships" id="260" r:id="Rf7358a9eb0df455b"/>
    <p:sldId xmlns:r="http://schemas.openxmlformats.org/officeDocument/2006/relationships" id="261" r:id="Rf10eecef9b25469b"/>
    <p:sldId xmlns:r="http://schemas.openxmlformats.org/officeDocument/2006/relationships" id="262" r:id="Rd62616bbd4bc46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23898654544d7" /><Relationship Type="http://schemas.openxmlformats.org/officeDocument/2006/relationships/slide" Target="/ppt/slides/slide1.xml" Id="R74f2b3443e6e4c12" /><Relationship Type="http://schemas.openxmlformats.org/officeDocument/2006/relationships/slide" Target="/ppt/slides/slide2.xml" Id="Re0a5b65c170f49e7" /><Relationship Type="http://schemas.openxmlformats.org/officeDocument/2006/relationships/slide" Target="/ppt/slides/slide3.xml" Id="R28ba29b1c95d4e86" /><Relationship Type="http://schemas.openxmlformats.org/officeDocument/2006/relationships/slide" Target="/ppt/slides/slide4.xml" Id="Re0280e1cb421490e" /><Relationship Type="http://schemas.openxmlformats.org/officeDocument/2006/relationships/slide" Target="/ppt/slides/slide5.xml" Id="Rf7358a9eb0df455b" /><Relationship Type="http://schemas.openxmlformats.org/officeDocument/2006/relationships/slide" Target="/ppt/slides/slide6.xml" Id="Rf10eecef9b25469b" /><Relationship Type="http://schemas.openxmlformats.org/officeDocument/2006/relationships/slide" Target="/ppt/slides/slide7.xml" Id="Rd62616bbd4bc46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f4dbae7f444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2b441782542a9" /><Relationship Type="http://schemas.openxmlformats.org/officeDocument/2006/relationships/theme" Target="/ppt/slideMasters/theme/theme1.xml" Id="R1c6ec7052282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e2b441782542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cb6dfca7744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a6d09eb6c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f2847f173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b5226882c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a3649ba9043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f50fcea1243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15389969b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SYNEGA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SYNEGA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21 393 782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2 868 293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1 361 636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12 177 184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SYNEGA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55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regnskap@synega.no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www.synega.no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