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648c6c3c5047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b0676bfe6b46d6"/>
  </p:sldMasterIdLst>
  <p:sldIdLst>
    <p:sldId xmlns:r="http://schemas.openxmlformats.org/officeDocument/2006/relationships" id="256" r:id="Rb63cbad200e24ca3"/>
    <p:sldId xmlns:r="http://schemas.openxmlformats.org/officeDocument/2006/relationships" id="257" r:id="Ref96b51c7e6e4799"/>
    <p:sldId xmlns:r="http://schemas.openxmlformats.org/officeDocument/2006/relationships" id="258" r:id="R3ceace3b50dc4b47"/>
    <p:sldId xmlns:r="http://schemas.openxmlformats.org/officeDocument/2006/relationships" id="259" r:id="R5934c80ffdb3404c"/>
    <p:sldId xmlns:r="http://schemas.openxmlformats.org/officeDocument/2006/relationships" id="260" r:id="R07b7990c4ea749fa"/>
    <p:sldId xmlns:r="http://schemas.openxmlformats.org/officeDocument/2006/relationships" id="261" r:id="R5e8442d0d2ee4e1a"/>
    <p:sldId xmlns:r="http://schemas.openxmlformats.org/officeDocument/2006/relationships" id="262" r:id="Rc817a551406249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0676bfe6b46d6" /><Relationship Type="http://schemas.openxmlformats.org/officeDocument/2006/relationships/slide" Target="/ppt/slides/slide1.xml" Id="Rb63cbad200e24ca3" /><Relationship Type="http://schemas.openxmlformats.org/officeDocument/2006/relationships/slide" Target="/ppt/slides/slide2.xml" Id="Ref96b51c7e6e4799" /><Relationship Type="http://schemas.openxmlformats.org/officeDocument/2006/relationships/slide" Target="/ppt/slides/slide3.xml" Id="R3ceace3b50dc4b47" /><Relationship Type="http://schemas.openxmlformats.org/officeDocument/2006/relationships/slide" Target="/ppt/slides/slide4.xml" Id="R5934c80ffdb3404c" /><Relationship Type="http://schemas.openxmlformats.org/officeDocument/2006/relationships/slide" Target="/ppt/slides/slide5.xml" Id="R07b7990c4ea749fa" /><Relationship Type="http://schemas.openxmlformats.org/officeDocument/2006/relationships/slide" Target="/ppt/slides/slide6.xml" Id="R5e8442d0d2ee4e1a" /><Relationship Type="http://schemas.openxmlformats.org/officeDocument/2006/relationships/slide" Target="/ppt/slides/slide7.xml" Id="Rc817a551406249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05d7efc64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ce8b5fd5d409d" /><Relationship Type="http://schemas.openxmlformats.org/officeDocument/2006/relationships/theme" Target="/ppt/slideMasters/theme/theme1.xml" Id="Rd1c57d5246534e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ce8b5fd5d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a3c687e4b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d88459c2848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c0caedeef4a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afe4e7d4945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ab912b5184a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632d106ca49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a8453b35e49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