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60f820af9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a3898dc91446a"/>
  </p:sldMasterIdLst>
  <p:sldIdLst>
    <p:sldId xmlns:r="http://schemas.openxmlformats.org/officeDocument/2006/relationships" id="256" r:id="R8e389b9c330342a3"/>
    <p:sldId xmlns:r="http://schemas.openxmlformats.org/officeDocument/2006/relationships" id="257" r:id="R6cfa0adfb4e8420f"/>
    <p:sldId xmlns:r="http://schemas.openxmlformats.org/officeDocument/2006/relationships" id="258" r:id="R8c6853733d2e4333"/>
    <p:sldId xmlns:r="http://schemas.openxmlformats.org/officeDocument/2006/relationships" id="259" r:id="Rca474c2af3de43c3"/>
    <p:sldId xmlns:r="http://schemas.openxmlformats.org/officeDocument/2006/relationships" id="260" r:id="R36bdff29b44d4cfd"/>
    <p:sldId xmlns:r="http://schemas.openxmlformats.org/officeDocument/2006/relationships" id="261" r:id="R8c7c827b7824497f"/>
    <p:sldId xmlns:r="http://schemas.openxmlformats.org/officeDocument/2006/relationships" id="262" r:id="Rc77f295f054e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3898dc91446a" /><Relationship Type="http://schemas.openxmlformats.org/officeDocument/2006/relationships/slide" Target="/ppt/slides/slide1.xml" Id="R8e389b9c330342a3" /><Relationship Type="http://schemas.openxmlformats.org/officeDocument/2006/relationships/slide" Target="/ppt/slides/slide2.xml" Id="R6cfa0adfb4e8420f" /><Relationship Type="http://schemas.openxmlformats.org/officeDocument/2006/relationships/slide" Target="/ppt/slides/slide3.xml" Id="R8c6853733d2e4333" /><Relationship Type="http://schemas.openxmlformats.org/officeDocument/2006/relationships/slide" Target="/ppt/slides/slide4.xml" Id="Rca474c2af3de43c3" /><Relationship Type="http://schemas.openxmlformats.org/officeDocument/2006/relationships/slide" Target="/ppt/slides/slide5.xml" Id="R36bdff29b44d4cfd" /><Relationship Type="http://schemas.openxmlformats.org/officeDocument/2006/relationships/slide" Target="/ppt/slides/slide6.xml" Id="R8c7c827b7824497f" /><Relationship Type="http://schemas.openxmlformats.org/officeDocument/2006/relationships/slide" Target="/ppt/slides/slide7.xml" Id="Rc77f295f054e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754689280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4411bb6240b9" /><Relationship Type="http://schemas.openxmlformats.org/officeDocument/2006/relationships/theme" Target="/ppt/slideMasters/theme/theme1.xml" Id="R86bf1dc74fe6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24411bb62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6b099f6c8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afebf1ed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b2a646483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422901c4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9a0034bd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f6deb24e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5370efbe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NORDAL HEGDAL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