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ce0b9ef63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0e3262666a4ee9"/>
  </p:sldMasterIdLst>
  <p:sldIdLst>
    <p:sldId xmlns:r="http://schemas.openxmlformats.org/officeDocument/2006/relationships" id="256" r:id="Rd693bc413d714c8a"/>
    <p:sldId xmlns:r="http://schemas.openxmlformats.org/officeDocument/2006/relationships" id="257" r:id="R459ec6cdf91f40c3"/>
    <p:sldId xmlns:r="http://schemas.openxmlformats.org/officeDocument/2006/relationships" id="258" r:id="Rd7dd218c19de4e48"/>
    <p:sldId xmlns:r="http://schemas.openxmlformats.org/officeDocument/2006/relationships" id="259" r:id="R6eeaf02c5ea24191"/>
    <p:sldId xmlns:r="http://schemas.openxmlformats.org/officeDocument/2006/relationships" id="260" r:id="R27420d03c28c465a"/>
    <p:sldId xmlns:r="http://schemas.openxmlformats.org/officeDocument/2006/relationships" id="261" r:id="Rd3ecf15e91e84da9"/>
    <p:sldId xmlns:r="http://schemas.openxmlformats.org/officeDocument/2006/relationships" id="262" r:id="R06e805264a73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e3262666a4ee9" /><Relationship Type="http://schemas.openxmlformats.org/officeDocument/2006/relationships/slide" Target="/ppt/slides/slide1.xml" Id="Rd693bc413d714c8a" /><Relationship Type="http://schemas.openxmlformats.org/officeDocument/2006/relationships/slide" Target="/ppt/slides/slide2.xml" Id="R459ec6cdf91f40c3" /><Relationship Type="http://schemas.openxmlformats.org/officeDocument/2006/relationships/slide" Target="/ppt/slides/slide3.xml" Id="Rd7dd218c19de4e48" /><Relationship Type="http://schemas.openxmlformats.org/officeDocument/2006/relationships/slide" Target="/ppt/slides/slide4.xml" Id="R6eeaf02c5ea24191" /><Relationship Type="http://schemas.openxmlformats.org/officeDocument/2006/relationships/slide" Target="/ppt/slides/slide5.xml" Id="R27420d03c28c465a" /><Relationship Type="http://schemas.openxmlformats.org/officeDocument/2006/relationships/slide" Target="/ppt/slides/slide6.xml" Id="Rd3ecf15e91e84da9" /><Relationship Type="http://schemas.openxmlformats.org/officeDocument/2006/relationships/slide" Target="/ppt/slides/slide7.xml" Id="R06e805264a73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2749dd03a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041a76b3841e5" /><Relationship Type="http://schemas.openxmlformats.org/officeDocument/2006/relationships/theme" Target="/ppt/slideMasters/theme/theme1.xml" Id="R2e6117cf347e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041a76b38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8a4645c91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4fa690b3a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1742d107a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59e7b897b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a053e19c9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62b306b29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f00b691dd41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NYTT FORETAK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20 149 538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13 888 595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38 196 877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nyttforetak.no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914 545 080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