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dea589811449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728b2ee7f643ec"/>
  </p:sldMasterIdLst>
  <p:sldIdLst>
    <p:sldId xmlns:r="http://schemas.openxmlformats.org/officeDocument/2006/relationships" id="256" r:id="Rf0d4877d60044b6b"/>
    <p:sldId xmlns:r="http://schemas.openxmlformats.org/officeDocument/2006/relationships" id="257" r:id="R203cad96c9e34dde"/>
    <p:sldId xmlns:r="http://schemas.openxmlformats.org/officeDocument/2006/relationships" id="258" r:id="R5d87439b5dc7430f"/>
    <p:sldId xmlns:r="http://schemas.openxmlformats.org/officeDocument/2006/relationships" id="259" r:id="Re1d8922fc1254a2b"/>
    <p:sldId xmlns:r="http://schemas.openxmlformats.org/officeDocument/2006/relationships" id="260" r:id="Rdba30600129c4ce0"/>
    <p:sldId xmlns:r="http://schemas.openxmlformats.org/officeDocument/2006/relationships" id="261" r:id="R223e7a1106484da3"/>
    <p:sldId xmlns:r="http://schemas.openxmlformats.org/officeDocument/2006/relationships" id="262" r:id="Rf1f3ecada5e64f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728b2ee7f643ec" /><Relationship Type="http://schemas.openxmlformats.org/officeDocument/2006/relationships/slide" Target="/ppt/slides/slide1.xml" Id="Rf0d4877d60044b6b" /><Relationship Type="http://schemas.openxmlformats.org/officeDocument/2006/relationships/slide" Target="/ppt/slides/slide2.xml" Id="R203cad96c9e34dde" /><Relationship Type="http://schemas.openxmlformats.org/officeDocument/2006/relationships/slide" Target="/ppt/slides/slide3.xml" Id="R5d87439b5dc7430f" /><Relationship Type="http://schemas.openxmlformats.org/officeDocument/2006/relationships/slide" Target="/ppt/slides/slide4.xml" Id="Re1d8922fc1254a2b" /><Relationship Type="http://schemas.openxmlformats.org/officeDocument/2006/relationships/slide" Target="/ppt/slides/slide5.xml" Id="Rdba30600129c4ce0" /><Relationship Type="http://schemas.openxmlformats.org/officeDocument/2006/relationships/slide" Target="/ppt/slides/slide6.xml" Id="R223e7a1106484da3" /><Relationship Type="http://schemas.openxmlformats.org/officeDocument/2006/relationships/slide" Target="/ppt/slides/slide7.xml" Id="Rf1f3ecada5e64f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87c6d548dc4e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09d3740e524a84" /><Relationship Type="http://schemas.openxmlformats.org/officeDocument/2006/relationships/theme" Target="/ppt/slideMasters/theme/theme1.xml" Id="R966a303073fa4f3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09d3740e524a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e70a549665451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6821ac39a9448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dfcf0c419b466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c6a42070d74c2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28855c20314e8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80b3d6fb1e491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7cc95bfa3246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ARELS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ARELS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ARELS AS ble etablert [år] og holder til i Vinterbro.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ARELS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ARELS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ARELS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−21 703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−21 703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107 045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1 117 516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ARELS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ARTHUR NEUMÜLLER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ELISE SKOGSRUD NEUMÜLLER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ARELS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Boplassveien 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1407 Vinterbro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914 513 723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ARELS AS</a:t>
            </a:r>
          </a:p>
        </p:txBody>
      </p:sp>
    </p:spTree>
  </p:cSld>
  <p:clrMapOvr>
    <a:masterClrMapping xmlns:a="http://schemas.openxmlformats.org/drawingml/2006/main"/>
  </p:clrMapOvr>
</p:sld>
</file>