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f764a8571a45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a519ebfd3c4ae9"/>
  </p:sldMasterIdLst>
  <p:sldIdLst>
    <p:sldId xmlns:r="http://schemas.openxmlformats.org/officeDocument/2006/relationships" id="256" r:id="R2f1611ed8df14407"/>
    <p:sldId xmlns:r="http://schemas.openxmlformats.org/officeDocument/2006/relationships" id="257" r:id="R130a53d59ac741c4"/>
    <p:sldId xmlns:r="http://schemas.openxmlformats.org/officeDocument/2006/relationships" id="258" r:id="R6e164af97cbf43f8"/>
    <p:sldId xmlns:r="http://schemas.openxmlformats.org/officeDocument/2006/relationships" id="259" r:id="Rb93ef05e2aab41f3"/>
    <p:sldId xmlns:r="http://schemas.openxmlformats.org/officeDocument/2006/relationships" id="260" r:id="Redb79a17c3ce4f33"/>
    <p:sldId xmlns:r="http://schemas.openxmlformats.org/officeDocument/2006/relationships" id="261" r:id="Re508e0e04d834868"/>
    <p:sldId xmlns:r="http://schemas.openxmlformats.org/officeDocument/2006/relationships" id="262" r:id="Rd665a8a7e9874b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a519ebfd3c4ae9" /><Relationship Type="http://schemas.openxmlformats.org/officeDocument/2006/relationships/slide" Target="/ppt/slides/slide1.xml" Id="R2f1611ed8df14407" /><Relationship Type="http://schemas.openxmlformats.org/officeDocument/2006/relationships/slide" Target="/ppt/slides/slide2.xml" Id="R130a53d59ac741c4" /><Relationship Type="http://schemas.openxmlformats.org/officeDocument/2006/relationships/slide" Target="/ppt/slides/slide3.xml" Id="R6e164af97cbf43f8" /><Relationship Type="http://schemas.openxmlformats.org/officeDocument/2006/relationships/slide" Target="/ppt/slides/slide4.xml" Id="Rb93ef05e2aab41f3" /><Relationship Type="http://schemas.openxmlformats.org/officeDocument/2006/relationships/slide" Target="/ppt/slides/slide5.xml" Id="Redb79a17c3ce4f33" /><Relationship Type="http://schemas.openxmlformats.org/officeDocument/2006/relationships/slide" Target="/ppt/slides/slide6.xml" Id="Re508e0e04d834868" /><Relationship Type="http://schemas.openxmlformats.org/officeDocument/2006/relationships/slide" Target="/ppt/slides/slide7.xml" Id="Rd665a8a7e9874b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fdc1bf7f74b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12deb119d4cbb" /><Relationship Type="http://schemas.openxmlformats.org/officeDocument/2006/relationships/theme" Target="/ppt/slideMasters/theme/theme1.xml" Id="R908c96e4759343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d12deb119d4c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1843b9e614e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0bb72863442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283b7192b44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d97fa270b45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28c5e933341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e09110a1a44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fcec79351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FRICON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 JOHANNES FRIVOLD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Ronald Johannes Frivold, Froensveien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1449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914 461 111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