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fbb4cdad1e4c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e5939ddd5f4b51"/>
  </p:sldMasterIdLst>
  <p:sldIdLst>
    <p:sldId xmlns:r="http://schemas.openxmlformats.org/officeDocument/2006/relationships" id="256" r:id="R256071d777184a61"/>
    <p:sldId xmlns:r="http://schemas.openxmlformats.org/officeDocument/2006/relationships" id="257" r:id="Rb79d66275793477c"/>
    <p:sldId xmlns:r="http://schemas.openxmlformats.org/officeDocument/2006/relationships" id="258" r:id="Rd4b45be91d564929"/>
    <p:sldId xmlns:r="http://schemas.openxmlformats.org/officeDocument/2006/relationships" id="259" r:id="Rf4e72fa4806d4db4"/>
    <p:sldId xmlns:r="http://schemas.openxmlformats.org/officeDocument/2006/relationships" id="260" r:id="Rfc03121569704d7a"/>
    <p:sldId xmlns:r="http://schemas.openxmlformats.org/officeDocument/2006/relationships" id="261" r:id="R82a91fef3ae2478b"/>
    <p:sldId xmlns:r="http://schemas.openxmlformats.org/officeDocument/2006/relationships" id="262" r:id="Re504321342f74f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e5939ddd5f4b51" /><Relationship Type="http://schemas.openxmlformats.org/officeDocument/2006/relationships/slide" Target="/ppt/slides/slide1.xml" Id="R256071d777184a61" /><Relationship Type="http://schemas.openxmlformats.org/officeDocument/2006/relationships/slide" Target="/ppt/slides/slide2.xml" Id="Rb79d66275793477c" /><Relationship Type="http://schemas.openxmlformats.org/officeDocument/2006/relationships/slide" Target="/ppt/slides/slide3.xml" Id="Rd4b45be91d564929" /><Relationship Type="http://schemas.openxmlformats.org/officeDocument/2006/relationships/slide" Target="/ppt/slides/slide4.xml" Id="Rf4e72fa4806d4db4" /><Relationship Type="http://schemas.openxmlformats.org/officeDocument/2006/relationships/slide" Target="/ppt/slides/slide5.xml" Id="Rfc03121569704d7a" /><Relationship Type="http://schemas.openxmlformats.org/officeDocument/2006/relationships/slide" Target="/ppt/slides/slide6.xml" Id="R82a91fef3ae2478b" /><Relationship Type="http://schemas.openxmlformats.org/officeDocument/2006/relationships/slide" Target="/ppt/slides/slide7.xml" Id="Re504321342f74f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912e5ee9c742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3a9387e41f4678" /><Relationship Type="http://schemas.openxmlformats.org/officeDocument/2006/relationships/theme" Target="/ppt/slideMasters/theme/theme1.xml" Id="R9510c23748e44e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3a9387e41f46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1bc8822cb42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cea0d1ae964f1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1e5d59acf4b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385219b8947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4aed3b0e04a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29bc8340c47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b582de10348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CASTUS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CASTUS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3 294 510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20 276 077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22 141 147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LINDBERG MÆLAND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Vindmøllhagen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4321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914 428 807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CASTUS AS</a:t>
            </a:r>
          </a:p>
        </p:txBody>
      </p:sp>
    </p:spTree>
  </p:cSld>
  <p:clrMapOvr>
    <a:masterClrMapping xmlns:a="http://schemas.openxmlformats.org/drawingml/2006/main"/>
  </p:clrMapOvr>
</p:sld>
</file>