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003b3b5ce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545d8a07c4108"/>
  </p:sldMasterIdLst>
  <p:sldIdLst>
    <p:sldId xmlns:r="http://schemas.openxmlformats.org/officeDocument/2006/relationships" id="256" r:id="R59e7825d1d314e1c"/>
    <p:sldId xmlns:r="http://schemas.openxmlformats.org/officeDocument/2006/relationships" id="257" r:id="R88c75a45c09e4195"/>
    <p:sldId xmlns:r="http://schemas.openxmlformats.org/officeDocument/2006/relationships" id="258" r:id="Rfad4e7dd83d946eb"/>
    <p:sldId xmlns:r="http://schemas.openxmlformats.org/officeDocument/2006/relationships" id="259" r:id="Rebab1253036c4783"/>
    <p:sldId xmlns:r="http://schemas.openxmlformats.org/officeDocument/2006/relationships" id="260" r:id="Rc4bd852d31ef4c26"/>
    <p:sldId xmlns:r="http://schemas.openxmlformats.org/officeDocument/2006/relationships" id="261" r:id="R5ccf4793c77f46f0"/>
    <p:sldId xmlns:r="http://schemas.openxmlformats.org/officeDocument/2006/relationships" id="262" r:id="R910bacfded2d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545d8a07c4108" /><Relationship Type="http://schemas.openxmlformats.org/officeDocument/2006/relationships/slide" Target="/ppt/slides/slide1.xml" Id="R59e7825d1d314e1c" /><Relationship Type="http://schemas.openxmlformats.org/officeDocument/2006/relationships/slide" Target="/ppt/slides/slide2.xml" Id="R88c75a45c09e4195" /><Relationship Type="http://schemas.openxmlformats.org/officeDocument/2006/relationships/slide" Target="/ppt/slides/slide3.xml" Id="Rfad4e7dd83d946eb" /><Relationship Type="http://schemas.openxmlformats.org/officeDocument/2006/relationships/slide" Target="/ppt/slides/slide4.xml" Id="Rebab1253036c4783" /><Relationship Type="http://schemas.openxmlformats.org/officeDocument/2006/relationships/slide" Target="/ppt/slides/slide5.xml" Id="Rc4bd852d31ef4c26" /><Relationship Type="http://schemas.openxmlformats.org/officeDocument/2006/relationships/slide" Target="/ppt/slides/slide6.xml" Id="R5ccf4793c77f46f0" /><Relationship Type="http://schemas.openxmlformats.org/officeDocument/2006/relationships/slide" Target="/ppt/slides/slide7.xml" Id="R910bacfded2d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d21671572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96bacfa84d60" /><Relationship Type="http://schemas.openxmlformats.org/officeDocument/2006/relationships/theme" Target="/ppt/slideMasters/theme/theme1.xml" Id="R6fbfea3024a1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796bacfa8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5cf292cc2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756da8fb0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416e3a789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f13887b70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f4b2dd39c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dd473b4ec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74a2ec7af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