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6d888138f4c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7fd599f9c4a52"/>
  </p:sldMasterIdLst>
  <p:sldIdLst>
    <p:sldId xmlns:r="http://schemas.openxmlformats.org/officeDocument/2006/relationships" id="256" r:id="Rb492abe3a53f43be"/>
    <p:sldId xmlns:r="http://schemas.openxmlformats.org/officeDocument/2006/relationships" id="257" r:id="Rd560c4b67a1c418c"/>
    <p:sldId xmlns:r="http://schemas.openxmlformats.org/officeDocument/2006/relationships" id="258" r:id="R3a78df082ca94763"/>
    <p:sldId xmlns:r="http://schemas.openxmlformats.org/officeDocument/2006/relationships" id="259" r:id="R109324e7bdfb43ea"/>
    <p:sldId xmlns:r="http://schemas.openxmlformats.org/officeDocument/2006/relationships" id="260" r:id="Raa827b58c868403b"/>
    <p:sldId xmlns:r="http://schemas.openxmlformats.org/officeDocument/2006/relationships" id="261" r:id="R52824bb3a363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7fd599f9c4a52" /><Relationship Type="http://schemas.openxmlformats.org/officeDocument/2006/relationships/slide" Target="/ppt/slides/slide1.xml" Id="Rb492abe3a53f43be" /><Relationship Type="http://schemas.openxmlformats.org/officeDocument/2006/relationships/slide" Target="/ppt/slides/slide2.xml" Id="Rd560c4b67a1c418c" /><Relationship Type="http://schemas.openxmlformats.org/officeDocument/2006/relationships/slide" Target="/ppt/slides/slide3.xml" Id="R3a78df082ca94763" /><Relationship Type="http://schemas.openxmlformats.org/officeDocument/2006/relationships/slide" Target="/ppt/slides/slide4.xml" Id="R109324e7bdfb43ea" /><Relationship Type="http://schemas.openxmlformats.org/officeDocument/2006/relationships/slide" Target="/ppt/slides/slide5.xml" Id="Raa827b58c868403b" /><Relationship Type="http://schemas.openxmlformats.org/officeDocument/2006/relationships/slide" Target="/ppt/slides/slide6.xml" Id="R52824bb3a363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c1ad7c45d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9874f2bba459b" /><Relationship Type="http://schemas.openxmlformats.org/officeDocument/2006/relationships/theme" Target="/ppt/slideMasters/theme/theme1.xml" Id="R303d1501e72e4f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9874f2bba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107999df9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d00aa42e8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c8035d621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4247e785049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0ad966302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64b6d4c19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NORDNET LIVSFORSIKRING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LIVSFORSIKRING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PENSIONSFÖRSÄKRING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914 350 956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