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99ac8f8ddf49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1de192c11f48fc"/>
  </p:sldMasterIdLst>
  <p:sldIdLst>
    <p:sldId xmlns:r="http://schemas.openxmlformats.org/officeDocument/2006/relationships" id="256" r:id="Rc8b33b2701154180"/>
    <p:sldId xmlns:r="http://schemas.openxmlformats.org/officeDocument/2006/relationships" id="257" r:id="R499a09dad6234639"/>
    <p:sldId xmlns:r="http://schemas.openxmlformats.org/officeDocument/2006/relationships" id="258" r:id="R7df9276512a2498c"/>
    <p:sldId xmlns:r="http://schemas.openxmlformats.org/officeDocument/2006/relationships" id="259" r:id="R0869b15dcd3b4029"/>
    <p:sldId xmlns:r="http://schemas.openxmlformats.org/officeDocument/2006/relationships" id="260" r:id="R7e6dd838fdea4693"/>
    <p:sldId xmlns:r="http://schemas.openxmlformats.org/officeDocument/2006/relationships" id="261" r:id="R35e69335bda948f7"/>
    <p:sldId xmlns:r="http://schemas.openxmlformats.org/officeDocument/2006/relationships" id="262" r:id="R0d901d45872b4f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de192c11f48fc" /><Relationship Type="http://schemas.openxmlformats.org/officeDocument/2006/relationships/slide" Target="/ppt/slides/slide1.xml" Id="Rc8b33b2701154180" /><Relationship Type="http://schemas.openxmlformats.org/officeDocument/2006/relationships/slide" Target="/ppt/slides/slide2.xml" Id="R499a09dad6234639" /><Relationship Type="http://schemas.openxmlformats.org/officeDocument/2006/relationships/slide" Target="/ppt/slides/slide3.xml" Id="R7df9276512a2498c" /><Relationship Type="http://schemas.openxmlformats.org/officeDocument/2006/relationships/slide" Target="/ppt/slides/slide4.xml" Id="R0869b15dcd3b4029" /><Relationship Type="http://schemas.openxmlformats.org/officeDocument/2006/relationships/slide" Target="/ppt/slides/slide5.xml" Id="R7e6dd838fdea4693" /><Relationship Type="http://schemas.openxmlformats.org/officeDocument/2006/relationships/slide" Target="/ppt/slides/slide6.xml" Id="R35e69335bda948f7" /><Relationship Type="http://schemas.openxmlformats.org/officeDocument/2006/relationships/slide" Target="/ppt/slides/slide7.xml" Id="R0d901d45872b4f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991698c41a47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8544db5d8474c" /><Relationship Type="http://schemas.openxmlformats.org/officeDocument/2006/relationships/theme" Target="/ppt/slideMasters/theme/theme1.xml" Id="R8e92600a6e9741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d8544db5d847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fbbb0927b42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3db0e293e4e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71d892a9e49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76e13532d4b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962d828704d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942dcad3941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ce269860848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JORAN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JORAN HOLDING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−374 080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26 482 948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244 787 215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253 998 214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HELGØY ODD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Jadarholm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914 331 706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