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6a27e0239649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f54e8a90f8426c"/>
  </p:sldMasterIdLst>
  <p:sldIdLst>
    <p:sldId xmlns:r="http://schemas.openxmlformats.org/officeDocument/2006/relationships" id="256" r:id="R1d6458b9fb164b9f"/>
    <p:sldId xmlns:r="http://schemas.openxmlformats.org/officeDocument/2006/relationships" id="257" r:id="Radb272e318f141a2"/>
    <p:sldId xmlns:r="http://schemas.openxmlformats.org/officeDocument/2006/relationships" id="258" r:id="Rfdf57e2f96624ad9"/>
    <p:sldId xmlns:r="http://schemas.openxmlformats.org/officeDocument/2006/relationships" id="259" r:id="R3782e944d3ae4060"/>
    <p:sldId xmlns:r="http://schemas.openxmlformats.org/officeDocument/2006/relationships" id="260" r:id="R00a54b83a212456c"/>
    <p:sldId xmlns:r="http://schemas.openxmlformats.org/officeDocument/2006/relationships" id="261" r:id="Rdd9dfe995b3a49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f54e8a90f8426c" /><Relationship Type="http://schemas.openxmlformats.org/officeDocument/2006/relationships/slide" Target="/ppt/slides/slide1.xml" Id="R1d6458b9fb164b9f" /><Relationship Type="http://schemas.openxmlformats.org/officeDocument/2006/relationships/slide" Target="/ppt/slides/slide2.xml" Id="Radb272e318f141a2" /><Relationship Type="http://schemas.openxmlformats.org/officeDocument/2006/relationships/slide" Target="/ppt/slides/slide3.xml" Id="Rfdf57e2f96624ad9" /><Relationship Type="http://schemas.openxmlformats.org/officeDocument/2006/relationships/slide" Target="/ppt/slides/slide4.xml" Id="R3782e944d3ae4060" /><Relationship Type="http://schemas.openxmlformats.org/officeDocument/2006/relationships/slide" Target="/ppt/slides/slide5.xml" Id="R00a54b83a212456c" /><Relationship Type="http://schemas.openxmlformats.org/officeDocument/2006/relationships/slide" Target="/ppt/slides/slide6.xml" Id="Rdd9dfe995b3a49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84b71c15314b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978b431ed847d0" /><Relationship Type="http://schemas.openxmlformats.org/officeDocument/2006/relationships/theme" Target="/ppt/slideMasters/theme/theme1.xml" Id="R61f62700d5e341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978b431ed847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63d97f438841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113139d5247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afb8652d54d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8e52326d644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db691963940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cc51f461748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JORAN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Jadarholm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4085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914 331 706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JORAN HOLDING AS</a:t>
            </a:r>
          </a:p>
        </p:txBody>
      </p:sp>
    </p:spTree>
  </p:cSld>
  <p:clrMapOvr>
    <a:masterClrMapping xmlns:a="http://schemas.openxmlformats.org/drawingml/2006/main"/>
  </p:clrMapOvr>
</p:sld>
</file>