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8ba05d277c40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27f6ebcafd41a7"/>
  </p:sldMasterIdLst>
  <p:sldIdLst>
    <p:sldId xmlns:r="http://schemas.openxmlformats.org/officeDocument/2006/relationships" id="256" r:id="R0eee93cdb0bb4a39"/>
    <p:sldId xmlns:r="http://schemas.openxmlformats.org/officeDocument/2006/relationships" id="257" r:id="Rc5b10c0c142b4f0a"/>
    <p:sldId xmlns:r="http://schemas.openxmlformats.org/officeDocument/2006/relationships" id="258" r:id="Rd4f683da16c643ff"/>
    <p:sldId xmlns:r="http://schemas.openxmlformats.org/officeDocument/2006/relationships" id="259" r:id="R89887b2e1b104d04"/>
    <p:sldId xmlns:r="http://schemas.openxmlformats.org/officeDocument/2006/relationships" id="260" r:id="R6a77713e54254cc0"/>
    <p:sldId xmlns:r="http://schemas.openxmlformats.org/officeDocument/2006/relationships" id="261" r:id="R49c534fcc0584c8d"/>
    <p:sldId xmlns:r="http://schemas.openxmlformats.org/officeDocument/2006/relationships" id="262" r:id="Rce4e05057d1546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27f6ebcafd41a7" /><Relationship Type="http://schemas.openxmlformats.org/officeDocument/2006/relationships/slide" Target="/ppt/slides/slide1.xml" Id="R0eee93cdb0bb4a39" /><Relationship Type="http://schemas.openxmlformats.org/officeDocument/2006/relationships/slide" Target="/ppt/slides/slide2.xml" Id="Rc5b10c0c142b4f0a" /><Relationship Type="http://schemas.openxmlformats.org/officeDocument/2006/relationships/slide" Target="/ppt/slides/slide3.xml" Id="Rd4f683da16c643ff" /><Relationship Type="http://schemas.openxmlformats.org/officeDocument/2006/relationships/slide" Target="/ppt/slides/slide4.xml" Id="R89887b2e1b104d04" /><Relationship Type="http://schemas.openxmlformats.org/officeDocument/2006/relationships/slide" Target="/ppt/slides/slide5.xml" Id="R6a77713e54254cc0" /><Relationship Type="http://schemas.openxmlformats.org/officeDocument/2006/relationships/slide" Target="/ppt/slides/slide6.xml" Id="R49c534fcc0584c8d" /><Relationship Type="http://schemas.openxmlformats.org/officeDocument/2006/relationships/slide" Target="/ppt/slides/slide7.xml" Id="Rce4e05057d1546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2d838832b4f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9f6ea1d1a46a0" /><Relationship Type="http://schemas.openxmlformats.org/officeDocument/2006/relationships/theme" Target="/ppt/slideMasters/theme/theme1.xml" Id="Reb93bb88f10b45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c9f6ea1d1a46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e04573d0647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042c3c7554e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48871d66b4b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50b2f8fd94b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cf7b1e30845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b547c0ca14f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763d252b64a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AMALEON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AMALEON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1 349 845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−1 907 150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−1 890 029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−75 829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832 854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LEITE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post@amaleon.no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www.amaleon.no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914 290 945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AMALEON AS</a:t>
            </a:r>
          </a:p>
        </p:txBody>
      </p:sp>
    </p:spTree>
  </p:cSld>
  <p:clrMapOvr>
    <a:masterClrMapping xmlns:a="http://schemas.openxmlformats.org/drawingml/2006/main"/>
  </p:clrMapOvr>
</p:sld>
</file>