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4bb41838f247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41996e3c224bdb"/>
  </p:sldMasterIdLst>
  <p:sldIdLst>
    <p:sldId xmlns:r="http://schemas.openxmlformats.org/officeDocument/2006/relationships" id="256" r:id="R05cae05237e44909"/>
    <p:sldId xmlns:r="http://schemas.openxmlformats.org/officeDocument/2006/relationships" id="257" r:id="R92df124736644670"/>
    <p:sldId xmlns:r="http://schemas.openxmlformats.org/officeDocument/2006/relationships" id="258" r:id="R7024371a66e24a24"/>
    <p:sldId xmlns:r="http://schemas.openxmlformats.org/officeDocument/2006/relationships" id="259" r:id="R66d73b9c986e4582"/>
    <p:sldId xmlns:r="http://schemas.openxmlformats.org/officeDocument/2006/relationships" id="260" r:id="R6d59a4f477494e66"/>
    <p:sldId xmlns:r="http://schemas.openxmlformats.org/officeDocument/2006/relationships" id="261" r:id="R39c06d153ab54015"/>
    <p:sldId xmlns:r="http://schemas.openxmlformats.org/officeDocument/2006/relationships" id="262" r:id="Rbb3964939d834a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41996e3c224bdb" /><Relationship Type="http://schemas.openxmlformats.org/officeDocument/2006/relationships/slide" Target="/ppt/slides/slide1.xml" Id="R05cae05237e44909" /><Relationship Type="http://schemas.openxmlformats.org/officeDocument/2006/relationships/slide" Target="/ppt/slides/slide2.xml" Id="R92df124736644670" /><Relationship Type="http://schemas.openxmlformats.org/officeDocument/2006/relationships/slide" Target="/ppt/slides/slide3.xml" Id="R7024371a66e24a24" /><Relationship Type="http://schemas.openxmlformats.org/officeDocument/2006/relationships/slide" Target="/ppt/slides/slide4.xml" Id="R66d73b9c986e4582" /><Relationship Type="http://schemas.openxmlformats.org/officeDocument/2006/relationships/slide" Target="/ppt/slides/slide5.xml" Id="R6d59a4f477494e66" /><Relationship Type="http://schemas.openxmlformats.org/officeDocument/2006/relationships/slide" Target="/ppt/slides/slide6.xml" Id="R39c06d153ab54015" /><Relationship Type="http://schemas.openxmlformats.org/officeDocument/2006/relationships/slide" Target="/ppt/slides/slide7.xml" Id="Rbb3964939d834a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22da2ac0347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1ac8c58614220" /><Relationship Type="http://schemas.openxmlformats.org/officeDocument/2006/relationships/theme" Target="/ppt/slideMasters/theme/theme1.xml" Id="Rb64e219c7bdb4b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01ac8c586142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bec208baa45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212db0b814b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e6b40333c44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9ea764b9844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4dff344af48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e49c4fdd949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a206a121b46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M ORE AKSJESELSKAP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M ORE AKSJESELSKAP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−546 869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53 938 458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169 270 495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177 767 334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HAMMARSTRØM ASTRID M ORE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ORE HAAKON MAGNE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ORE ØYSTEN MIKAL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ORE KNUT MAGNE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ORE TOVE ELLA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Dagalistien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22148464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914 232 325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